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89" r:id="rId3"/>
    <p:sldId id="313" r:id="rId4"/>
    <p:sldId id="314" r:id="rId5"/>
    <p:sldId id="315" r:id="rId6"/>
    <p:sldId id="316" r:id="rId7"/>
    <p:sldId id="317" r:id="rId8"/>
    <p:sldId id="284" r:id="rId9"/>
    <p:sldId id="312" r:id="rId10"/>
    <p:sldId id="318" r:id="rId11"/>
    <p:sldId id="319" r:id="rId12"/>
    <p:sldId id="328" r:id="rId13"/>
    <p:sldId id="329" r:id="rId14"/>
    <p:sldId id="325" r:id="rId15"/>
    <p:sldId id="324" r:id="rId16"/>
    <p:sldId id="327" r:id="rId17"/>
    <p:sldId id="272" r:id="rId18"/>
    <p:sldId id="326" r:id="rId19"/>
    <p:sldId id="320" r:id="rId20"/>
    <p:sldId id="288" r:id="rId21"/>
    <p:sldId id="29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3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94910" autoAdjust="0"/>
  </p:normalViewPr>
  <p:slideViewPr>
    <p:cSldViewPr snapToGrid="0" showGuides="1">
      <p:cViewPr varScale="1">
        <p:scale>
          <a:sx n="68" d="100"/>
          <a:sy n="68" d="100"/>
        </p:scale>
        <p:origin x="100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C8AE1E-1AB4-433E-A8E8-0E90E5A5575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6694AF5F-A893-45B2-8C35-8F633C471865}">
      <dgm:prSet phldrT="[Texto]" custT="1"/>
      <dgm:spPr>
        <a:solidFill>
          <a:srgbClr val="39B300"/>
        </a:solidFill>
      </dgm:spPr>
      <dgm:t>
        <a:bodyPr/>
        <a:lstStyle/>
        <a:p>
          <a:r>
            <a:rPr lang="pt-BR" sz="2000" dirty="0"/>
            <a:t>Alex Celestino</a:t>
          </a:r>
        </a:p>
      </dgm:t>
    </dgm:pt>
    <dgm:pt modelId="{3E32A646-D693-448F-A9A9-77CF24F517C3}" type="parTrans" cxnId="{E0C2A90F-9090-4747-9299-A4FEA689B796}">
      <dgm:prSet/>
      <dgm:spPr/>
      <dgm:t>
        <a:bodyPr/>
        <a:lstStyle/>
        <a:p>
          <a:endParaRPr lang="pt-BR"/>
        </a:p>
      </dgm:t>
    </dgm:pt>
    <dgm:pt modelId="{3D776E7A-88F1-47DB-8E97-47492F3D3705}" type="sibTrans" cxnId="{E0C2A90F-9090-4747-9299-A4FEA689B796}">
      <dgm:prSet/>
      <dgm:spPr/>
      <dgm:t>
        <a:bodyPr/>
        <a:lstStyle/>
        <a:p>
          <a:endParaRPr lang="pt-BR"/>
        </a:p>
      </dgm:t>
    </dgm:pt>
    <dgm:pt modelId="{C1DB39B4-8B0E-4E03-86B4-B997FCB5B010}">
      <dgm:prSet phldrT="[Texto]" custT="1"/>
      <dgm:spPr/>
      <dgm:t>
        <a:bodyPr/>
        <a:lstStyle/>
        <a:p>
          <a:r>
            <a:rPr lang="pt-BR" sz="2000" dirty="0"/>
            <a:t>Carlos Guilherme</a:t>
          </a:r>
        </a:p>
      </dgm:t>
    </dgm:pt>
    <dgm:pt modelId="{5B4DBFA2-E89C-48BD-8DE3-C0A1BFBE52CC}" type="parTrans" cxnId="{5FFD18AF-A9A3-4071-9E08-86020200100F}">
      <dgm:prSet/>
      <dgm:spPr/>
      <dgm:t>
        <a:bodyPr/>
        <a:lstStyle/>
        <a:p>
          <a:endParaRPr lang="pt-BR"/>
        </a:p>
      </dgm:t>
    </dgm:pt>
    <dgm:pt modelId="{AE1B3146-53CA-4F06-A433-4C15CF621C90}" type="sibTrans" cxnId="{5FFD18AF-A9A3-4071-9E08-86020200100F}">
      <dgm:prSet/>
      <dgm:spPr/>
      <dgm:t>
        <a:bodyPr/>
        <a:lstStyle/>
        <a:p>
          <a:endParaRPr lang="pt-BR"/>
        </a:p>
      </dgm:t>
    </dgm:pt>
    <dgm:pt modelId="{4A49A3C5-86EF-45FC-B1E3-8878BAE79B52}">
      <dgm:prSet phldrT="[Texto]" custT="1"/>
      <dgm:spPr/>
      <dgm:t>
        <a:bodyPr/>
        <a:lstStyle/>
        <a:p>
          <a:r>
            <a:rPr lang="pt-BR" sz="2000" dirty="0"/>
            <a:t>Ester Paixão</a:t>
          </a:r>
        </a:p>
      </dgm:t>
    </dgm:pt>
    <dgm:pt modelId="{57956F6F-5180-4126-A785-EAC53D9B0E0F}" type="parTrans" cxnId="{AB49D6A1-51FE-4092-BEA9-BA677B954F28}">
      <dgm:prSet/>
      <dgm:spPr/>
      <dgm:t>
        <a:bodyPr/>
        <a:lstStyle/>
        <a:p>
          <a:endParaRPr lang="pt-BR"/>
        </a:p>
      </dgm:t>
    </dgm:pt>
    <dgm:pt modelId="{650602D7-4031-47E1-B5A5-4173949024EC}" type="sibTrans" cxnId="{AB49D6A1-51FE-4092-BEA9-BA677B954F28}">
      <dgm:prSet/>
      <dgm:spPr/>
      <dgm:t>
        <a:bodyPr/>
        <a:lstStyle/>
        <a:p>
          <a:endParaRPr lang="pt-BR"/>
        </a:p>
      </dgm:t>
    </dgm:pt>
    <dgm:pt modelId="{68827822-484B-422B-97E2-C4F10B1534DE}">
      <dgm:prSet phldrT="[Texto]" custT="1"/>
      <dgm:spPr/>
      <dgm:t>
        <a:bodyPr/>
        <a:lstStyle/>
        <a:p>
          <a:r>
            <a:rPr lang="pt-BR" sz="2000" dirty="0"/>
            <a:t>Fernando Correa</a:t>
          </a:r>
        </a:p>
      </dgm:t>
    </dgm:pt>
    <dgm:pt modelId="{BBACAF20-9BD9-4DD5-813A-17F7DF5C0E2E}" type="parTrans" cxnId="{3B2E3223-A27F-4BA4-AB4F-E2C6DD2769D0}">
      <dgm:prSet/>
      <dgm:spPr/>
      <dgm:t>
        <a:bodyPr/>
        <a:lstStyle/>
        <a:p>
          <a:endParaRPr lang="pt-BR"/>
        </a:p>
      </dgm:t>
    </dgm:pt>
    <dgm:pt modelId="{8D6717B9-0DB0-4490-92A7-195C2DC491A1}" type="sibTrans" cxnId="{3B2E3223-A27F-4BA4-AB4F-E2C6DD2769D0}">
      <dgm:prSet/>
      <dgm:spPr/>
      <dgm:t>
        <a:bodyPr/>
        <a:lstStyle/>
        <a:p>
          <a:endParaRPr lang="pt-BR"/>
        </a:p>
      </dgm:t>
    </dgm:pt>
    <dgm:pt modelId="{89C5D28B-101F-4D57-8248-3558F57FE245}">
      <dgm:prSet phldrT="[Texto]" custT="1"/>
      <dgm:spPr>
        <a:solidFill>
          <a:srgbClr val="39B300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0334" tIns="76200" rIns="142240" bIns="76200" numCol="1" spcCol="1270" anchor="ctr" anchorCtr="0"/>
        <a:lstStyle/>
        <a:p>
          <a:r>
            <a:rPr lang="pt-BR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Vitor</a:t>
          </a:r>
          <a:r>
            <a:rPr lang="pt-BR" sz="2300" kern="1200" dirty="0"/>
            <a:t> Leonardo</a:t>
          </a:r>
        </a:p>
      </dgm:t>
    </dgm:pt>
    <dgm:pt modelId="{0B9B6A9E-630F-4F21-B407-8FD1C40B9716}" type="parTrans" cxnId="{E67D4DD4-A4D2-4FB5-8CA3-1C6238394796}">
      <dgm:prSet/>
      <dgm:spPr/>
      <dgm:t>
        <a:bodyPr/>
        <a:lstStyle/>
        <a:p>
          <a:endParaRPr lang="pt-BR"/>
        </a:p>
      </dgm:t>
    </dgm:pt>
    <dgm:pt modelId="{611A6DB3-4D3E-4E00-92E8-A3FD945F23D6}" type="sibTrans" cxnId="{E67D4DD4-A4D2-4FB5-8CA3-1C6238394796}">
      <dgm:prSet/>
      <dgm:spPr/>
      <dgm:t>
        <a:bodyPr/>
        <a:lstStyle/>
        <a:p>
          <a:endParaRPr lang="pt-BR"/>
        </a:p>
      </dgm:t>
    </dgm:pt>
    <dgm:pt modelId="{ED02FF41-126B-4EEB-96DE-9C013C366159}">
      <dgm:prSet/>
      <dgm:spPr/>
      <dgm:t>
        <a:bodyPr/>
        <a:lstStyle/>
        <a:p>
          <a:r>
            <a:rPr lang="pt-BR"/>
            <a:t>Gustavo Henrique</a:t>
          </a:r>
          <a:endParaRPr lang="pt-BR" dirty="0"/>
        </a:p>
      </dgm:t>
    </dgm:pt>
    <dgm:pt modelId="{23332EEB-8850-4BC8-BCE5-A882DEC7B495}" type="parTrans" cxnId="{AC964366-B147-4D41-8DE9-FDCD971738FE}">
      <dgm:prSet/>
      <dgm:spPr/>
      <dgm:t>
        <a:bodyPr/>
        <a:lstStyle/>
        <a:p>
          <a:endParaRPr lang="pt-BR"/>
        </a:p>
      </dgm:t>
    </dgm:pt>
    <dgm:pt modelId="{63C8B872-4656-47FC-8B98-A7D71F63A342}" type="sibTrans" cxnId="{AC964366-B147-4D41-8DE9-FDCD971738FE}">
      <dgm:prSet/>
      <dgm:spPr/>
      <dgm:t>
        <a:bodyPr/>
        <a:lstStyle/>
        <a:p>
          <a:endParaRPr lang="pt-BR"/>
        </a:p>
      </dgm:t>
    </dgm:pt>
    <dgm:pt modelId="{BDF29C2F-0A97-403B-A361-813F95000416}" type="pres">
      <dgm:prSet presAssocID="{8AC8AE1E-1AB4-433E-A8E8-0E90E5A5575D}" presName="Name0" presStyleCnt="0">
        <dgm:presLayoutVars>
          <dgm:chMax val="7"/>
          <dgm:chPref val="7"/>
          <dgm:dir/>
        </dgm:presLayoutVars>
      </dgm:prSet>
      <dgm:spPr/>
    </dgm:pt>
    <dgm:pt modelId="{C2FAA46A-B8C3-4AF4-86F7-8D04EF510D58}" type="pres">
      <dgm:prSet presAssocID="{8AC8AE1E-1AB4-433E-A8E8-0E90E5A5575D}" presName="Name1" presStyleCnt="0"/>
      <dgm:spPr/>
    </dgm:pt>
    <dgm:pt modelId="{9AB47BF4-B6B5-454E-8F77-592B7F232389}" type="pres">
      <dgm:prSet presAssocID="{8AC8AE1E-1AB4-433E-A8E8-0E90E5A5575D}" presName="cycle" presStyleCnt="0"/>
      <dgm:spPr/>
    </dgm:pt>
    <dgm:pt modelId="{69D9A2C6-D73E-4654-9B35-E05C0FCB9F54}" type="pres">
      <dgm:prSet presAssocID="{8AC8AE1E-1AB4-433E-A8E8-0E90E5A5575D}" presName="srcNode" presStyleLbl="node1" presStyleIdx="0" presStyleCnt="6"/>
      <dgm:spPr/>
    </dgm:pt>
    <dgm:pt modelId="{CC7840AB-2680-4275-B135-409895027D7E}" type="pres">
      <dgm:prSet presAssocID="{8AC8AE1E-1AB4-433E-A8E8-0E90E5A5575D}" presName="conn" presStyleLbl="parChTrans1D2" presStyleIdx="0" presStyleCnt="1"/>
      <dgm:spPr/>
    </dgm:pt>
    <dgm:pt modelId="{042C40E9-BE88-4314-82F3-0EA91F56BF7F}" type="pres">
      <dgm:prSet presAssocID="{8AC8AE1E-1AB4-433E-A8E8-0E90E5A5575D}" presName="extraNode" presStyleLbl="node1" presStyleIdx="0" presStyleCnt="6"/>
      <dgm:spPr/>
    </dgm:pt>
    <dgm:pt modelId="{15A32DB2-77DF-4F01-A116-AFD7E0221EB5}" type="pres">
      <dgm:prSet presAssocID="{8AC8AE1E-1AB4-433E-A8E8-0E90E5A5575D}" presName="dstNode" presStyleLbl="node1" presStyleIdx="0" presStyleCnt="6"/>
      <dgm:spPr/>
    </dgm:pt>
    <dgm:pt modelId="{7097BECD-16E1-4941-9098-1499D4A4D4E8}" type="pres">
      <dgm:prSet presAssocID="{6694AF5F-A893-45B2-8C35-8F633C471865}" presName="text_1" presStyleLbl="node1" presStyleIdx="0" presStyleCnt="6">
        <dgm:presLayoutVars>
          <dgm:bulletEnabled val="1"/>
        </dgm:presLayoutVars>
      </dgm:prSet>
      <dgm:spPr/>
    </dgm:pt>
    <dgm:pt modelId="{755CFE28-22CF-47C2-BAD5-B0A2A9688848}" type="pres">
      <dgm:prSet presAssocID="{6694AF5F-A893-45B2-8C35-8F633C471865}" presName="accent_1" presStyleCnt="0"/>
      <dgm:spPr/>
    </dgm:pt>
    <dgm:pt modelId="{69567D30-B666-446D-8BE9-A68212452986}" type="pres">
      <dgm:prSet presAssocID="{6694AF5F-A893-45B2-8C35-8F633C471865}" presName="accentRepeatNode" presStyleLbl="solidFgAcc1" presStyleIdx="0" presStyleCnt="6"/>
      <dgm:spPr/>
    </dgm:pt>
    <dgm:pt modelId="{0C20E40F-01EB-41AD-B06A-54732A989F5E}" type="pres">
      <dgm:prSet presAssocID="{C1DB39B4-8B0E-4E03-86B4-B997FCB5B010}" presName="text_2" presStyleLbl="node1" presStyleIdx="1" presStyleCnt="6">
        <dgm:presLayoutVars>
          <dgm:bulletEnabled val="1"/>
        </dgm:presLayoutVars>
      </dgm:prSet>
      <dgm:spPr/>
    </dgm:pt>
    <dgm:pt modelId="{C8DA2607-5542-45EC-AE98-EF101A5AC2D6}" type="pres">
      <dgm:prSet presAssocID="{C1DB39B4-8B0E-4E03-86B4-B997FCB5B010}" presName="accent_2" presStyleCnt="0"/>
      <dgm:spPr/>
    </dgm:pt>
    <dgm:pt modelId="{6FBF5AC3-5826-4D49-929E-1EE13A3D5425}" type="pres">
      <dgm:prSet presAssocID="{C1DB39B4-8B0E-4E03-86B4-B997FCB5B010}" presName="accentRepeatNode" presStyleLbl="solidFgAcc1" presStyleIdx="1" presStyleCnt="6"/>
      <dgm:spPr/>
    </dgm:pt>
    <dgm:pt modelId="{CFDEC44F-73FD-465D-B37F-910285EDB97D}" type="pres">
      <dgm:prSet presAssocID="{4A49A3C5-86EF-45FC-B1E3-8878BAE79B52}" presName="text_3" presStyleLbl="node1" presStyleIdx="2" presStyleCnt="6">
        <dgm:presLayoutVars>
          <dgm:bulletEnabled val="1"/>
        </dgm:presLayoutVars>
      </dgm:prSet>
      <dgm:spPr/>
    </dgm:pt>
    <dgm:pt modelId="{6E00A05E-E3E7-42D4-9E70-4519B9AA158C}" type="pres">
      <dgm:prSet presAssocID="{4A49A3C5-86EF-45FC-B1E3-8878BAE79B52}" presName="accent_3" presStyleCnt="0"/>
      <dgm:spPr/>
    </dgm:pt>
    <dgm:pt modelId="{169F10A2-0B3F-4B49-9B34-E829F3F609DD}" type="pres">
      <dgm:prSet presAssocID="{4A49A3C5-86EF-45FC-B1E3-8878BAE79B52}" presName="accentRepeatNode" presStyleLbl="solidFgAcc1" presStyleIdx="2" presStyleCnt="6"/>
      <dgm:spPr/>
    </dgm:pt>
    <dgm:pt modelId="{9EE4C487-BBBA-4D9A-9237-EB5886CC0BA6}" type="pres">
      <dgm:prSet presAssocID="{68827822-484B-422B-97E2-C4F10B1534DE}" presName="text_4" presStyleLbl="node1" presStyleIdx="3" presStyleCnt="6">
        <dgm:presLayoutVars>
          <dgm:bulletEnabled val="1"/>
        </dgm:presLayoutVars>
      </dgm:prSet>
      <dgm:spPr/>
    </dgm:pt>
    <dgm:pt modelId="{31B09AD4-C7EE-4161-ACF4-B286A52E34C7}" type="pres">
      <dgm:prSet presAssocID="{68827822-484B-422B-97E2-C4F10B1534DE}" presName="accent_4" presStyleCnt="0"/>
      <dgm:spPr/>
    </dgm:pt>
    <dgm:pt modelId="{52A4BFE1-AAB5-4418-B043-BA90FC830654}" type="pres">
      <dgm:prSet presAssocID="{68827822-484B-422B-97E2-C4F10B1534DE}" presName="accentRepeatNode" presStyleLbl="solidFgAcc1" presStyleIdx="3" presStyleCnt="6"/>
      <dgm:spPr/>
    </dgm:pt>
    <dgm:pt modelId="{3C6823F8-5887-486C-BB38-B6E4DE36E884}" type="pres">
      <dgm:prSet presAssocID="{ED02FF41-126B-4EEB-96DE-9C013C366159}" presName="text_5" presStyleLbl="node1" presStyleIdx="4" presStyleCnt="6">
        <dgm:presLayoutVars>
          <dgm:bulletEnabled val="1"/>
        </dgm:presLayoutVars>
      </dgm:prSet>
      <dgm:spPr/>
    </dgm:pt>
    <dgm:pt modelId="{D23B9935-7F83-4C0B-B148-A96AE8C90E11}" type="pres">
      <dgm:prSet presAssocID="{ED02FF41-126B-4EEB-96DE-9C013C366159}" presName="accent_5" presStyleCnt="0"/>
      <dgm:spPr/>
    </dgm:pt>
    <dgm:pt modelId="{A9731519-5B6D-46F6-9C76-F8BB86E8B7DD}" type="pres">
      <dgm:prSet presAssocID="{ED02FF41-126B-4EEB-96DE-9C013C366159}" presName="accentRepeatNode" presStyleLbl="solidFgAcc1" presStyleIdx="4" presStyleCnt="6"/>
      <dgm:spPr/>
    </dgm:pt>
    <dgm:pt modelId="{FABA6D6F-0A0A-4DD4-AD2F-5C4305436D58}" type="pres">
      <dgm:prSet presAssocID="{89C5D28B-101F-4D57-8248-3558F57FE245}" presName="text_6" presStyleLbl="node1" presStyleIdx="5" presStyleCnt="6">
        <dgm:presLayoutVars>
          <dgm:bulletEnabled val="1"/>
        </dgm:presLayoutVars>
      </dgm:prSet>
      <dgm:spPr/>
    </dgm:pt>
    <dgm:pt modelId="{D54C523E-BA8C-4B87-9ED7-98416DB59A2D}" type="pres">
      <dgm:prSet presAssocID="{89C5D28B-101F-4D57-8248-3558F57FE245}" presName="accent_6" presStyleCnt="0"/>
      <dgm:spPr/>
    </dgm:pt>
    <dgm:pt modelId="{46212351-23A8-4EF7-9205-DC0BCA0052A5}" type="pres">
      <dgm:prSet presAssocID="{89C5D28B-101F-4D57-8248-3558F57FE245}" presName="accentRepeatNode" presStyleLbl="solidFgAcc1" presStyleIdx="5" presStyleCnt="6"/>
      <dgm:spPr/>
    </dgm:pt>
  </dgm:ptLst>
  <dgm:cxnLst>
    <dgm:cxn modelId="{B6E6A100-19C3-4E67-83DC-E74634DE375C}" type="presOf" srcId="{68827822-484B-422B-97E2-C4F10B1534DE}" destId="{9EE4C487-BBBA-4D9A-9237-EB5886CC0BA6}" srcOrd="0" destOrd="0" presId="urn:microsoft.com/office/officeart/2008/layout/VerticalCurvedList"/>
    <dgm:cxn modelId="{DE506A0D-885D-48D5-9C92-6D06D1441DDE}" type="presOf" srcId="{ED02FF41-126B-4EEB-96DE-9C013C366159}" destId="{3C6823F8-5887-486C-BB38-B6E4DE36E884}" srcOrd="0" destOrd="0" presId="urn:microsoft.com/office/officeart/2008/layout/VerticalCurvedList"/>
    <dgm:cxn modelId="{E0C2A90F-9090-4747-9299-A4FEA689B796}" srcId="{8AC8AE1E-1AB4-433E-A8E8-0E90E5A5575D}" destId="{6694AF5F-A893-45B2-8C35-8F633C471865}" srcOrd="0" destOrd="0" parTransId="{3E32A646-D693-448F-A9A9-77CF24F517C3}" sibTransId="{3D776E7A-88F1-47DB-8E97-47492F3D3705}"/>
    <dgm:cxn modelId="{3B2E3223-A27F-4BA4-AB4F-E2C6DD2769D0}" srcId="{8AC8AE1E-1AB4-433E-A8E8-0E90E5A5575D}" destId="{68827822-484B-422B-97E2-C4F10B1534DE}" srcOrd="3" destOrd="0" parTransId="{BBACAF20-9BD9-4DD5-813A-17F7DF5C0E2E}" sibTransId="{8D6717B9-0DB0-4490-92A7-195C2DC491A1}"/>
    <dgm:cxn modelId="{AC964366-B147-4D41-8DE9-FDCD971738FE}" srcId="{8AC8AE1E-1AB4-433E-A8E8-0E90E5A5575D}" destId="{ED02FF41-126B-4EEB-96DE-9C013C366159}" srcOrd="4" destOrd="0" parTransId="{23332EEB-8850-4BC8-BCE5-A882DEC7B495}" sibTransId="{63C8B872-4656-47FC-8B98-A7D71F63A342}"/>
    <dgm:cxn modelId="{EB623748-2836-44B6-9FE4-F38B4642A09A}" type="presOf" srcId="{4A49A3C5-86EF-45FC-B1E3-8878BAE79B52}" destId="{CFDEC44F-73FD-465D-B37F-910285EDB97D}" srcOrd="0" destOrd="0" presId="urn:microsoft.com/office/officeart/2008/layout/VerticalCurvedList"/>
    <dgm:cxn modelId="{0FC1D64F-F062-48C9-A54A-11D28CB9CB12}" type="presOf" srcId="{3D776E7A-88F1-47DB-8E97-47492F3D3705}" destId="{CC7840AB-2680-4275-B135-409895027D7E}" srcOrd="0" destOrd="0" presId="urn:microsoft.com/office/officeart/2008/layout/VerticalCurvedList"/>
    <dgm:cxn modelId="{4F0B9889-CD87-4743-929A-F025426B5042}" type="presOf" srcId="{C1DB39B4-8B0E-4E03-86B4-B997FCB5B010}" destId="{0C20E40F-01EB-41AD-B06A-54732A989F5E}" srcOrd="0" destOrd="0" presId="urn:microsoft.com/office/officeart/2008/layout/VerticalCurvedList"/>
    <dgm:cxn modelId="{AB49D6A1-51FE-4092-BEA9-BA677B954F28}" srcId="{8AC8AE1E-1AB4-433E-A8E8-0E90E5A5575D}" destId="{4A49A3C5-86EF-45FC-B1E3-8878BAE79B52}" srcOrd="2" destOrd="0" parTransId="{57956F6F-5180-4126-A785-EAC53D9B0E0F}" sibTransId="{650602D7-4031-47E1-B5A5-4173949024EC}"/>
    <dgm:cxn modelId="{5D46F1AB-BC8A-4954-9DF0-D997FE9FA2CE}" type="presOf" srcId="{8AC8AE1E-1AB4-433E-A8E8-0E90E5A5575D}" destId="{BDF29C2F-0A97-403B-A361-813F95000416}" srcOrd="0" destOrd="0" presId="urn:microsoft.com/office/officeart/2008/layout/VerticalCurvedList"/>
    <dgm:cxn modelId="{5FFD18AF-A9A3-4071-9E08-86020200100F}" srcId="{8AC8AE1E-1AB4-433E-A8E8-0E90E5A5575D}" destId="{C1DB39B4-8B0E-4E03-86B4-B997FCB5B010}" srcOrd="1" destOrd="0" parTransId="{5B4DBFA2-E89C-48BD-8DE3-C0A1BFBE52CC}" sibTransId="{AE1B3146-53CA-4F06-A433-4C15CF621C90}"/>
    <dgm:cxn modelId="{59E1E2C3-37C9-4297-92A9-B59574EA5C31}" type="presOf" srcId="{6694AF5F-A893-45B2-8C35-8F633C471865}" destId="{7097BECD-16E1-4941-9098-1499D4A4D4E8}" srcOrd="0" destOrd="0" presId="urn:microsoft.com/office/officeart/2008/layout/VerticalCurvedList"/>
    <dgm:cxn modelId="{E67D4DD4-A4D2-4FB5-8CA3-1C6238394796}" srcId="{8AC8AE1E-1AB4-433E-A8E8-0E90E5A5575D}" destId="{89C5D28B-101F-4D57-8248-3558F57FE245}" srcOrd="5" destOrd="0" parTransId="{0B9B6A9E-630F-4F21-B407-8FD1C40B9716}" sibTransId="{611A6DB3-4D3E-4E00-92E8-A3FD945F23D6}"/>
    <dgm:cxn modelId="{BC1A4ED6-8B1F-4AE1-A44D-3C5CA52D1448}" type="presOf" srcId="{89C5D28B-101F-4D57-8248-3558F57FE245}" destId="{FABA6D6F-0A0A-4DD4-AD2F-5C4305436D58}" srcOrd="0" destOrd="0" presId="urn:microsoft.com/office/officeart/2008/layout/VerticalCurvedList"/>
    <dgm:cxn modelId="{904C869D-3880-431E-BCAF-3E0CE3EFC2BD}" type="presParOf" srcId="{BDF29C2F-0A97-403B-A361-813F95000416}" destId="{C2FAA46A-B8C3-4AF4-86F7-8D04EF510D58}" srcOrd="0" destOrd="0" presId="urn:microsoft.com/office/officeart/2008/layout/VerticalCurvedList"/>
    <dgm:cxn modelId="{78417614-2708-4EA0-8339-54822106E891}" type="presParOf" srcId="{C2FAA46A-B8C3-4AF4-86F7-8D04EF510D58}" destId="{9AB47BF4-B6B5-454E-8F77-592B7F232389}" srcOrd="0" destOrd="0" presId="urn:microsoft.com/office/officeart/2008/layout/VerticalCurvedList"/>
    <dgm:cxn modelId="{C2062C33-C109-44D3-95D4-AC1C93B8BA08}" type="presParOf" srcId="{9AB47BF4-B6B5-454E-8F77-592B7F232389}" destId="{69D9A2C6-D73E-4654-9B35-E05C0FCB9F54}" srcOrd="0" destOrd="0" presId="urn:microsoft.com/office/officeart/2008/layout/VerticalCurvedList"/>
    <dgm:cxn modelId="{7A7CEB10-A9F1-4712-A7B6-655A9E886D52}" type="presParOf" srcId="{9AB47BF4-B6B5-454E-8F77-592B7F232389}" destId="{CC7840AB-2680-4275-B135-409895027D7E}" srcOrd="1" destOrd="0" presId="urn:microsoft.com/office/officeart/2008/layout/VerticalCurvedList"/>
    <dgm:cxn modelId="{F511DB9B-0B29-44D5-BB32-B50E7FB9B5A0}" type="presParOf" srcId="{9AB47BF4-B6B5-454E-8F77-592B7F232389}" destId="{042C40E9-BE88-4314-82F3-0EA91F56BF7F}" srcOrd="2" destOrd="0" presId="urn:microsoft.com/office/officeart/2008/layout/VerticalCurvedList"/>
    <dgm:cxn modelId="{E20295FB-C79F-495D-BB8E-871E81D186E2}" type="presParOf" srcId="{9AB47BF4-B6B5-454E-8F77-592B7F232389}" destId="{15A32DB2-77DF-4F01-A116-AFD7E0221EB5}" srcOrd="3" destOrd="0" presId="urn:microsoft.com/office/officeart/2008/layout/VerticalCurvedList"/>
    <dgm:cxn modelId="{D4EEBA2E-7CA2-465D-9E51-4EC460B60393}" type="presParOf" srcId="{C2FAA46A-B8C3-4AF4-86F7-8D04EF510D58}" destId="{7097BECD-16E1-4941-9098-1499D4A4D4E8}" srcOrd="1" destOrd="0" presId="urn:microsoft.com/office/officeart/2008/layout/VerticalCurvedList"/>
    <dgm:cxn modelId="{69174515-E739-49A5-94FE-D3AE4FFD7CDD}" type="presParOf" srcId="{C2FAA46A-B8C3-4AF4-86F7-8D04EF510D58}" destId="{755CFE28-22CF-47C2-BAD5-B0A2A9688848}" srcOrd="2" destOrd="0" presId="urn:microsoft.com/office/officeart/2008/layout/VerticalCurvedList"/>
    <dgm:cxn modelId="{B4504985-F0CF-46BD-A10C-63B561333150}" type="presParOf" srcId="{755CFE28-22CF-47C2-BAD5-B0A2A9688848}" destId="{69567D30-B666-446D-8BE9-A68212452986}" srcOrd="0" destOrd="0" presId="urn:microsoft.com/office/officeart/2008/layout/VerticalCurvedList"/>
    <dgm:cxn modelId="{E9A6AA02-C1D0-4B53-B516-705129D3C938}" type="presParOf" srcId="{C2FAA46A-B8C3-4AF4-86F7-8D04EF510D58}" destId="{0C20E40F-01EB-41AD-B06A-54732A989F5E}" srcOrd="3" destOrd="0" presId="urn:microsoft.com/office/officeart/2008/layout/VerticalCurvedList"/>
    <dgm:cxn modelId="{F984FC79-A68D-4040-954F-A14CC58717CA}" type="presParOf" srcId="{C2FAA46A-B8C3-4AF4-86F7-8D04EF510D58}" destId="{C8DA2607-5542-45EC-AE98-EF101A5AC2D6}" srcOrd="4" destOrd="0" presId="urn:microsoft.com/office/officeart/2008/layout/VerticalCurvedList"/>
    <dgm:cxn modelId="{55D80432-E3A4-4B0D-ABC6-714AACE76D34}" type="presParOf" srcId="{C8DA2607-5542-45EC-AE98-EF101A5AC2D6}" destId="{6FBF5AC3-5826-4D49-929E-1EE13A3D5425}" srcOrd="0" destOrd="0" presId="urn:microsoft.com/office/officeart/2008/layout/VerticalCurvedList"/>
    <dgm:cxn modelId="{CD2E9A38-8A8E-4ED8-8191-80E6DAA8753E}" type="presParOf" srcId="{C2FAA46A-B8C3-4AF4-86F7-8D04EF510D58}" destId="{CFDEC44F-73FD-465D-B37F-910285EDB97D}" srcOrd="5" destOrd="0" presId="urn:microsoft.com/office/officeart/2008/layout/VerticalCurvedList"/>
    <dgm:cxn modelId="{AD762B41-5755-4E83-A22C-6F1E30263FF2}" type="presParOf" srcId="{C2FAA46A-B8C3-4AF4-86F7-8D04EF510D58}" destId="{6E00A05E-E3E7-42D4-9E70-4519B9AA158C}" srcOrd="6" destOrd="0" presId="urn:microsoft.com/office/officeart/2008/layout/VerticalCurvedList"/>
    <dgm:cxn modelId="{2FB1C7D3-536C-46DC-9085-B448AA4C6AF7}" type="presParOf" srcId="{6E00A05E-E3E7-42D4-9E70-4519B9AA158C}" destId="{169F10A2-0B3F-4B49-9B34-E829F3F609DD}" srcOrd="0" destOrd="0" presId="urn:microsoft.com/office/officeart/2008/layout/VerticalCurvedList"/>
    <dgm:cxn modelId="{114BCF2A-EBEE-4180-AC82-D1A43F273E41}" type="presParOf" srcId="{C2FAA46A-B8C3-4AF4-86F7-8D04EF510D58}" destId="{9EE4C487-BBBA-4D9A-9237-EB5886CC0BA6}" srcOrd="7" destOrd="0" presId="urn:microsoft.com/office/officeart/2008/layout/VerticalCurvedList"/>
    <dgm:cxn modelId="{0753AC73-93AB-446F-B6D6-7F3A1E55DEA7}" type="presParOf" srcId="{C2FAA46A-B8C3-4AF4-86F7-8D04EF510D58}" destId="{31B09AD4-C7EE-4161-ACF4-B286A52E34C7}" srcOrd="8" destOrd="0" presId="urn:microsoft.com/office/officeart/2008/layout/VerticalCurvedList"/>
    <dgm:cxn modelId="{1029EE46-D633-4EA1-A765-24C84B980247}" type="presParOf" srcId="{31B09AD4-C7EE-4161-ACF4-B286A52E34C7}" destId="{52A4BFE1-AAB5-4418-B043-BA90FC830654}" srcOrd="0" destOrd="0" presId="urn:microsoft.com/office/officeart/2008/layout/VerticalCurvedList"/>
    <dgm:cxn modelId="{AD9B5195-1A33-4463-ACE2-7F2F17D503BE}" type="presParOf" srcId="{C2FAA46A-B8C3-4AF4-86F7-8D04EF510D58}" destId="{3C6823F8-5887-486C-BB38-B6E4DE36E884}" srcOrd="9" destOrd="0" presId="urn:microsoft.com/office/officeart/2008/layout/VerticalCurvedList"/>
    <dgm:cxn modelId="{E6220F83-5E3A-494A-BBD7-5818E9738956}" type="presParOf" srcId="{C2FAA46A-B8C3-4AF4-86F7-8D04EF510D58}" destId="{D23B9935-7F83-4C0B-B148-A96AE8C90E11}" srcOrd="10" destOrd="0" presId="urn:microsoft.com/office/officeart/2008/layout/VerticalCurvedList"/>
    <dgm:cxn modelId="{3217EB70-B3B1-4BCB-8D6A-46E93B0CE77A}" type="presParOf" srcId="{D23B9935-7F83-4C0B-B148-A96AE8C90E11}" destId="{A9731519-5B6D-46F6-9C76-F8BB86E8B7DD}" srcOrd="0" destOrd="0" presId="urn:microsoft.com/office/officeart/2008/layout/VerticalCurvedList"/>
    <dgm:cxn modelId="{AE4CDFDA-398C-4797-AD7F-2B99DB3C7C44}" type="presParOf" srcId="{C2FAA46A-B8C3-4AF4-86F7-8D04EF510D58}" destId="{FABA6D6F-0A0A-4DD4-AD2F-5C4305436D58}" srcOrd="11" destOrd="0" presId="urn:microsoft.com/office/officeart/2008/layout/VerticalCurvedList"/>
    <dgm:cxn modelId="{A4B7E949-92FC-4843-B767-B007DB46314F}" type="presParOf" srcId="{C2FAA46A-B8C3-4AF4-86F7-8D04EF510D58}" destId="{D54C523E-BA8C-4B87-9ED7-98416DB59A2D}" srcOrd="12" destOrd="0" presId="urn:microsoft.com/office/officeart/2008/layout/VerticalCurvedList"/>
    <dgm:cxn modelId="{B5B5790B-481D-43B6-A57C-54436AC5E9AC}" type="presParOf" srcId="{D54C523E-BA8C-4B87-9ED7-98416DB59A2D}" destId="{46212351-23A8-4EF7-9205-DC0BCA0052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700" dirty="0"/>
            <a:t>OTIMIZAÇÃO</a:t>
          </a:r>
          <a:endParaRPr lang="en-US" sz="1700" dirty="0"/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713" custScaleY="106713" custLinFactNeighborY="92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2531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700" dirty="0"/>
            <a:t>ANÁLISE DE FALHAS</a:t>
          </a:r>
          <a:endParaRPr lang="en-US" sz="1700" dirty="0"/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713" custScaleY="106713" custLinFactNeighborY="92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solidFill>
            <a:srgbClr val="70AD47"/>
          </a:solidFill>
        </a:ln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7807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700" dirty="0"/>
            <a:t>TRANSMISSÃO ONLINE</a:t>
          </a:r>
          <a:endParaRPr lang="en-US" sz="1700" dirty="0"/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713" custScaleY="106713" custLinFactNeighborY="92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0000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ASCENSÃO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 custLinFactNeighborX="700" custLinFactNeighborY="137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0000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JOGOS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0000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PERFORMANCE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 custLinFactNeighborX="700" custLinFactNeighborY="137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255205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700" dirty="0"/>
            <a:t>MONITORAMENTO</a:t>
          </a:r>
          <a:endParaRPr lang="en-US" sz="1700" dirty="0"/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713" custScaleY="106713" custLinFactNeighborY="92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2531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USER EXPERIENCE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 custLinFactNeighborX="700" custLinFactNeighborY="137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0000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DESEMPENHO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00000" custScaleY="10119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83712-F7BD-4B62-B635-79D523067E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A795E9-37AF-4675-BB24-E3A58366F4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700" dirty="0"/>
            <a:t>LUCRO</a:t>
          </a:r>
        </a:p>
      </dgm:t>
    </dgm:pt>
    <dgm:pt modelId="{F4B56E81-EEE5-4B96-81DF-6B1E7FE5BA84}" type="parTrans" cxnId="{FEF2C952-E9A3-4DA4-B888-68E9F6B623A9}">
      <dgm:prSet/>
      <dgm:spPr/>
      <dgm:t>
        <a:bodyPr/>
        <a:lstStyle/>
        <a:p>
          <a:endParaRPr lang="en-US"/>
        </a:p>
      </dgm:t>
    </dgm:pt>
    <dgm:pt modelId="{9089E99B-B71F-42A0-99F7-894C7BC967E3}" type="sibTrans" cxnId="{FEF2C952-E9A3-4DA4-B888-68E9F6B623A9}">
      <dgm:prSet/>
      <dgm:spPr/>
      <dgm:t>
        <a:bodyPr/>
        <a:lstStyle/>
        <a:p>
          <a:endParaRPr lang="en-US"/>
        </a:p>
      </dgm:t>
    </dgm:pt>
    <dgm:pt modelId="{2D6ED641-651D-46F2-888B-1DF339955464}" type="pres">
      <dgm:prSet presAssocID="{4B683712-F7BD-4B62-B635-79D523067E2D}" presName="root" presStyleCnt="0">
        <dgm:presLayoutVars>
          <dgm:dir/>
          <dgm:resizeHandles val="exact"/>
        </dgm:presLayoutVars>
      </dgm:prSet>
      <dgm:spPr/>
    </dgm:pt>
    <dgm:pt modelId="{4A450115-0D46-4D77-BF58-F7C99A8DCA48}" type="pres">
      <dgm:prSet presAssocID="{A0A795E9-37AF-4675-BB24-E3A58366F43C}" presName="compNode" presStyleCnt="0"/>
      <dgm:spPr/>
    </dgm:pt>
    <dgm:pt modelId="{582E2334-955E-4163-872D-A98422774408}" type="pres">
      <dgm:prSet presAssocID="{A0A795E9-37AF-4675-BB24-E3A58366F43C}" presName="iconBgRect" presStyleLbl="bgShp" presStyleIdx="0" presStyleCnt="1" custScaleX="106488" custScaleY="106488" custLinFactNeighborY="2778"/>
      <dgm:spPr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</dgm:spPr>
    </dgm:pt>
    <dgm:pt modelId="{08E7DCE9-8596-467F-8A72-49B9C12A5F46}" type="pres">
      <dgm:prSet presAssocID="{A0A795E9-37AF-4675-BB24-E3A58366F43C}" presName="iconRect" presStyleLbl="node1" presStyleIdx="0" presStyleCnt="1" custScaleX="106053" custScaleY="10605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CCE388-16C8-4C59-B847-B00E0B8233B9}" type="pres">
      <dgm:prSet presAssocID="{A0A795E9-37AF-4675-BB24-E3A58366F43C}" presName="spaceRect" presStyleCnt="0"/>
      <dgm:spPr/>
    </dgm:pt>
    <dgm:pt modelId="{F8BA48BD-C1FF-4456-ABC3-209B1052B25F}" type="pres">
      <dgm:prSet presAssocID="{A0A795E9-37AF-4675-BB24-E3A58366F43C}" presName="textRect" presStyleLbl="revTx" presStyleIdx="0" presStyleCnt="1" custScaleX="113435" custScaleY="100000">
        <dgm:presLayoutVars>
          <dgm:chMax val="1"/>
          <dgm:chPref val="1"/>
        </dgm:presLayoutVars>
      </dgm:prSet>
      <dgm:spPr/>
    </dgm:pt>
  </dgm:ptLst>
  <dgm:cxnLst>
    <dgm:cxn modelId="{DEAF2B08-BEEF-42A0-AE62-CC15B19C1D57}" type="presOf" srcId="{A0A795E9-37AF-4675-BB24-E3A58366F43C}" destId="{F8BA48BD-C1FF-4456-ABC3-209B1052B25F}" srcOrd="0" destOrd="0" presId="urn:microsoft.com/office/officeart/2018/5/layout/IconLeafLabelList"/>
    <dgm:cxn modelId="{C0A54228-16AE-4206-9FF3-4887B69909CC}" type="presOf" srcId="{4B683712-F7BD-4B62-B635-79D523067E2D}" destId="{2D6ED641-651D-46F2-888B-1DF339955464}" srcOrd="0" destOrd="0" presId="urn:microsoft.com/office/officeart/2018/5/layout/IconLeafLabelList"/>
    <dgm:cxn modelId="{FEF2C952-E9A3-4DA4-B888-68E9F6B623A9}" srcId="{4B683712-F7BD-4B62-B635-79D523067E2D}" destId="{A0A795E9-37AF-4675-BB24-E3A58366F43C}" srcOrd="0" destOrd="0" parTransId="{F4B56E81-EEE5-4B96-81DF-6B1E7FE5BA84}" sibTransId="{9089E99B-B71F-42A0-99F7-894C7BC967E3}"/>
    <dgm:cxn modelId="{2DE7F977-1D54-4CD4-9A4D-52F8CE8720CC}" type="presParOf" srcId="{2D6ED641-651D-46F2-888B-1DF339955464}" destId="{4A450115-0D46-4D77-BF58-F7C99A8DCA48}" srcOrd="0" destOrd="0" presId="urn:microsoft.com/office/officeart/2018/5/layout/IconLeafLabelList"/>
    <dgm:cxn modelId="{3BB34498-1111-4D32-BC32-43384CCAC1FB}" type="presParOf" srcId="{4A450115-0D46-4D77-BF58-F7C99A8DCA48}" destId="{582E2334-955E-4163-872D-A98422774408}" srcOrd="0" destOrd="0" presId="urn:microsoft.com/office/officeart/2018/5/layout/IconLeafLabelList"/>
    <dgm:cxn modelId="{4965D00C-B451-4DC4-862E-8020D8EA2D43}" type="presParOf" srcId="{4A450115-0D46-4D77-BF58-F7C99A8DCA48}" destId="{08E7DCE9-8596-467F-8A72-49B9C12A5F46}" srcOrd="1" destOrd="0" presId="urn:microsoft.com/office/officeart/2018/5/layout/IconLeafLabelList"/>
    <dgm:cxn modelId="{540F20B5-6209-4540-8824-49FB89AC1AF8}" type="presParOf" srcId="{4A450115-0D46-4D77-BF58-F7C99A8DCA48}" destId="{90CCE388-16C8-4C59-B847-B00E0B8233B9}" srcOrd="2" destOrd="0" presId="urn:microsoft.com/office/officeart/2018/5/layout/IconLeafLabelList"/>
    <dgm:cxn modelId="{7D03C59C-3A17-41FE-909A-735C414A9EE9}" type="presParOf" srcId="{4A450115-0D46-4D77-BF58-F7C99A8DCA48}" destId="{F8BA48BD-C1FF-4456-ABC3-209B1052B2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840AB-2680-4275-B135-409895027D7E}">
      <dsp:nvSpPr>
        <dsp:cNvPr id="0" name=""/>
        <dsp:cNvSpPr/>
      </dsp:nvSpPr>
      <dsp:spPr>
        <a:xfrm>
          <a:off x="-4155435" y="-637683"/>
          <a:ext cx="4951434" cy="4951434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7BECD-16E1-4941-9098-1499D4A4D4E8}">
      <dsp:nvSpPr>
        <dsp:cNvPr id="0" name=""/>
        <dsp:cNvSpPr/>
      </dsp:nvSpPr>
      <dsp:spPr>
        <a:xfrm>
          <a:off x="297593" y="193581"/>
          <a:ext cx="9818426" cy="387016"/>
        </a:xfrm>
        <a:prstGeom prst="rect">
          <a:avLst/>
        </a:prstGeom>
        <a:solidFill>
          <a:srgbClr val="39B3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19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Alex Celestino</a:t>
          </a:r>
        </a:p>
      </dsp:txBody>
      <dsp:txXfrm>
        <a:off x="297593" y="193581"/>
        <a:ext cx="9818426" cy="387016"/>
      </dsp:txXfrm>
    </dsp:sp>
    <dsp:sp modelId="{69567D30-B666-446D-8BE9-A68212452986}">
      <dsp:nvSpPr>
        <dsp:cNvPr id="0" name=""/>
        <dsp:cNvSpPr/>
      </dsp:nvSpPr>
      <dsp:spPr>
        <a:xfrm>
          <a:off x="55708" y="145204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0E40F-01EB-41AD-B06A-54732A989F5E}">
      <dsp:nvSpPr>
        <dsp:cNvPr id="0" name=""/>
        <dsp:cNvSpPr/>
      </dsp:nvSpPr>
      <dsp:spPr>
        <a:xfrm>
          <a:off x="615940" y="774032"/>
          <a:ext cx="9500079" cy="387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19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Carlos Guilherme</a:t>
          </a:r>
        </a:p>
      </dsp:txBody>
      <dsp:txXfrm>
        <a:off x="615940" y="774032"/>
        <a:ext cx="9500079" cy="387016"/>
      </dsp:txXfrm>
    </dsp:sp>
    <dsp:sp modelId="{6FBF5AC3-5826-4D49-929E-1EE13A3D5425}">
      <dsp:nvSpPr>
        <dsp:cNvPr id="0" name=""/>
        <dsp:cNvSpPr/>
      </dsp:nvSpPr>
      <dsp:spPr>
        <a:xfrm>
          <a:off x="374055" y="725655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EC44F-73FD-465D-B37F-910285EDB97D}">
      <dsp:nvSpPr>
        <dsp:cNvPr id="0" name=""/>
        <dsp:cNvSpPr/>
      </dsp:nvSpPr>
      <dsp:spPr>
        <a:xfrm>
          <a:off x="761513" y="1354483"/>
          <a:ext cx="9354507" cy="387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19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Ester Paixão</a:t>
          </a:r>
        </a:p>
      </dsp:txBody>
      <dsp:txXfrm>
        <a:off x="761513" y="1354483"/>
        <a:ext cx="9354507" cy="387016"/>
      </dsp:txXfrm>
    </dsp:sp>
    <dsp:sp modelId="{169F10A2-0B3F-4B49-9B34-E829F3F609DD}">
      <dsp:nvSpPr>
        <dsp:cNvPr id="0" name=""/>
        <dsp:cNvSpPr/>
      </dsp:nvSpPr>
      <dsp:spPr>
        <a:xfrm>
          <a:off x="519627" y="1306106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4C487-BBBA-4D9A-9237-EB5886CC0BA6}">
      <dsp:nvSpPr>
        <dsp:cNvPr id="0" name=""/>
        <dsp:cNvSpPr/>
      </dsp:nvSpPr>
      <dsp:spPr>
        <a:xfrm>
          <a:off x="761513" y="1934567"/>
          <a:ext cx="9354507" cy="387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19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Fernando Correa</a:t>
          </a:r>
        </a:p>
      </dsp:txBody>
      <dsp:txXfrm>
        <a:off x="761513" y="1934567"/>
        <a:ext cx="9354507" cy="387016"/>
      </dsp:txXfrm>
    </dsp:sp>
    <dsp:sp modelId="{52A4BFE1-AAB5-4418-B043-BA90FC830654}">
      <dsp:nvSpPr>
        <dsp:cNvPr id="0" name=""/>
        <dsp:cNvSpPr/>
      </dsp:nvSpPr>
      <dsp:spPr>
        <a:xfrm>
          <a:off x="519627" y="1886189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823F8-5887-486C-BB38-B6E4DE36E884}">
      <dsp:nvSpPr>
        <dsp:cNvPr id="0" name=""/>
        <dsp:cNvSpPr/>
      </dsp:nvSpPr>
      <dsp:spPr>
        <a:xfrm>
          <a:off x="615940" y="2515017"/>
          <a:ext cx="9500079" cy="387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19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Gustavo Henrique</a:t>
          </a:r>
          <a:endParaRPr lang="pt-BR" sz="2000" kern="1200" dirty="0"/>
        </a:p>
      </dsp:txBody>
      <dsp:txXfrm>
        <a:off x="615940" y="2515017"/>
        <a:ext cx="9500079" cy="387016"/>
      </dsp:txXfrm>
    </dsp:sp>
    <dsp:sp modelId="{A9731519-5B6D-46F6-9C76-F8BB86E8B7DD}">
      <dsp:nvSpPr>
        <dsp:cNvPr id="0" name=""/>
        <dsp:cNvSpPr/>
      </dsp:nvSpPr>
      <dsp:spPr>
        <a:xfrm>
          <a:off x="374055" y="2466640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A6D6F-0A0A-4DD4-AD2F-5C4305436D58}">
      <dsp:nvSpPr>
        <dsp:cNvPr id="0" name=""/>
        <dsp:cNvSpPr/>
      </dsp:nvSpPr>
      <dsp:spPr>
        <a:xfrm>
          <a:off x="297593" y="3095468"/>
          <a:ext cx="9818426" cy="387016"/>
        </a:xfrm>
        <a:prstGeom prst="rect">
          <a:avLst/>
        </a:prstGeom>
        <a:solidFill>
          <a:srgbClr val="39B300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3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Vitor</a:t>
          </a:r>
          <a:r>
            <a:rPr lang="pt-BR" sz="2300" kern="1200" dirty="0"/>
            <a:t> Leonardo</a:t>
          </a:r>
        </a:p>
      </dsp:txBody>
      <dsp:txXfrm>
        <a:off x="297593" y="3095468"/>
        <a:ext cx="9818426" cy="387016"/>
      </dsp:txXfrm>
    </dsp:sp>
    <dsp:sp modelId="{46212351-23A8-4EF7-9205-DC0BCA0052A5}">
      <dsp:nvSpPr>
        <dsp:cNvPr id="0" name=""/>
        <dsp:cNvSpPr/>
      </dsp:nvSpPr>
      <dsp:spPr>
        <a:xfrm>
          <a:off x="55708" y="3047091"/>
          <a:ext cx="483770" cy="483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4452" y="9479"/>
          <a:ext cx="1083601" cy="1083601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910"/>
          <a:ext cx="617893" cy="61789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62863" y="1361896"/>
          <a:ext cx="1706780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OTIMIZAÇÃO</a:t>
          </a:r>
          <a:endParaRPr lang="en-US" sz="1700" kern="1200" dirty="0"/>
        </a:p>
      </dsp:txBody>
      <dsp:txXfrm>
        <a:off x="1562863" y="1361896"/>
        <a:ext cx="1706780" cy="6737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4452" y="9479"/>
          <a:ext cx="1083601" cy="1083601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solidFill>
            <a:srgbClr val="70AD4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910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18949" y="1361896"/>
          <a:ext cx="1794607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ANÁLISE DE FALHAS</a:t>
          </a:r>
          <a:endParaRPr lang="en-US" sz="1700" kern="1200" dirty="0"/>
        </a:p>
      </dsp:txBody>
      <dsp:txXfrm>
        <a:off x="1518949" y="1361896"/>
        <a:ext cx="1794607" cy="673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4452" y="9479"/>
          <a:ext cx="1083601" cy="1083601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910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83929" y="1361896"/>
          <a:ext cx="1664648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TRANSMISSÃO ONLINE</a:t>
          </a:r>
          <a:endParaRPr lang="en-US" sz="1700" kern="1200" dirty="0"/>
        </a:p>
      </dsp:txBody>
      <dsp:txXfrm>
        <a:off x="1583929" y="1361896"/>
        <a:ext cx="1664648" cy="673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82703" y="2018"/>
          <a:ext cx="1081317" cy="1081317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339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83929" y="1361325"/>
          <a:ext cx="1664648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ASCENSÃO</a:t>
          </a:r>
        </a:p>
      </dsp:txBody>
      <dsp:txXfrm>
        <a:off x="1583929" y="1361325"/>
        <a:ext cx="1664648" cy="6737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5594" y="627"/>
          <a:ext cx="1081317" cy="1081317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339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83929" y="1361325"/>
          <a:ext cx="1664648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JOGOS</a:t>
          </a:r>
        </a:p>
      </dsp:txBody>
      <dsp:txXfrm>
        <a:off x="1583929" y="1361325"/>
        <a:ext cx="1664648" cy="6737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82703" y="2018"/>
          <a:ext cx="1081317" cy="1081317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339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292120" y="1361325"/>
          <a:ext cx="4248266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PERFORMANCE</a:t>
          </a:r>
        </a:p>
      </dsp:txBody>
      <dsp:txXfrm>
        <a:off x="292120" y="1361325"/>
        <a:ext cx="4248266" cy="6737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4452" y="9479"/>
          <a:ext cx="1083601" cy="1083601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910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62863" y="1361896"/>
          <a:ext cx="1706780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MONITORAMENTO</a:t>
          </a:r>
          <a:endParaRPr lang="en-US" sz="1700" kern="1200" dirty="0"/>
        </a:p>
      </dsp:txBody>
      <dsp:txXfrm>
        <a:off x="1562863" y="1361896"/>
        <a:ext cx="1706780" cy="6737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82703" y="2018"/>
          <a:ext cx="1081317" cy="1081317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339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83929" y="1361325"/>
          <a:ext cx="1664648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USER EXPERIENCE</a:t>
          </a:r>
        </a:p>
      </dsp:txBody>
      <dsp:txXfrm>
        <a:off x="1583929" y="1361325"/>
        <a:ext cx="1664648" cy="6737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5594" y="627"/>
          <a:ext cx="1081317" cy="1081317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7306" y="232339"/>
          <a:ext cx="617893" cy="617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583929" y="1361325"/>
          <a:ext cx="1664648" cy="673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DESEMPENHO</a:t>
          </a:r>
        </a:p>
      </dsp:txBody>
      <dsp:txXfrm>
        <a:off x="1583929" y="1361325"/>
        <a:ext cx="1664648" cy="6737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E2334-955E-4163-872D-A98422774408}">
      <dsp:nvSpPr>
        <dsp:cNvPr id="0" name=""/>
        <dsp:cNvSpPr/>
      </dsp:nvSpPr>
      <dsp:spPr>
        <a:xfrm>
          <a:off x="1874453" y="28732"/>
          <a:ext cx="1083600" cy="1083600"/>
        </a:xfrm>
        <a:prstGeom prst="round2DiagRect">
          <a:avLst>
            <a:gd name="adj1" fmla="val 29727"/>
            <a:gd name="adj2" fmla="val 0"/>
          </a:avLst>
        </a:prstGeom>
        <a:solidFill>
          <a:srgbClr val="39B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DCE9-8596-467F-8A72-49B9C12A5F46}">
      <dsp:nvSpPr>
        <dsp:cNvPr id="0" name=""/>
        <dsp:cNvSpPr/>
      </dsp:nvSpPr>
      <dsp:spPr>
        <a:xfrm>
          <a:off x="2106654" y="232665"/>
          <a:ext cx="619198" cy="619198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48BD-C1FF-4456-ABC3-209B1052B25F}">
      <dsp:nvSpPr>
        <dsp:cNvPr id="0" name=""/>
        <dsp:cNvSpPr/>
      </dsp:nvSpPr>
      <dsp:spPr>
        <a:xfrm>
          <a:off x="1470112" y="1368005"/>
          <a:ext cx="1892281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LUCRO</a:t>
          </a:r>
        </a:p>
      </dsp:txBody>
      <dsp:txXfrm>
        <a:off x="1470112" y="1368005"/>
        <a:ext cx="1892281" cy="66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668C0-2704-4EB4-9C25-B8C9552B8CB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7CA47-18C6-4698-AAB6-6FBB128E5F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13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7CA47-18C6-4698-AAB6-6FBB128E5F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29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7CA47-18C6-4698-AAB6-6FBB128E5F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78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CA47-18C6-4698-AAB6-6FBB128E5F8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20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6F52E-2155-47F2-94A3-2D2FA5B08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B9520A-5831-47B0-AA23-F4633C14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ACC6C-EEDC-4E46-8A44-891D7ABE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214036-7330-49BD-A006-367C0336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09B7D0-FDAE-465E-ABE7-189FF1CC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83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11FA2-63DB-4CAA-866F-F2559335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DD97E5-998B-49B4-B8A8-688419DD4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7EDFEA-502E-43BD-940C-3B9573F9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C71231-F376-4244-846D-9DBD1CC0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08315B-C846-4E0A-8B72-001CF309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3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0F2863-9922-42D8-8AE6-655402DA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F79F9D-789F-409A-8341-E7507F730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ED12D-B564-4D55-81B1-2FDCF97A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36E266-DD95-4120-93D5-6A05AF2A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12E54-A645-4C00-A67D-E0B02A7B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31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97859-CE3A-40D4-86E5-4C2BF4F1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A0801C-0D52-41A9-8473-D26E8138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7A7CAF-7118-43FC-A832-E4B44D8C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ACDF7F-459C-4D81-BAE6-6F71A9D6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55B08-EF6C-4908-9AD1-69C7A811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24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6D8AE-9719-4802-A220-C58E0629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DAAA71-6F40-4F8E-8F45-9EDE88F00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EEB645-8E0A-46EE-932E-CDE1129B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8C0B5-5161-49A6-BB41-C02D9998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E0E12-8813-4724-A303-77AB53FA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85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E5270-0EDE-4D7D-8313-6DB68DB1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F1C42-0A00-4BA7-85B6-C6B967CEF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48BBE8-E8C1-42E4-9A78-55DF46D68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7469A0-0B10-4A07-ADCE-59BB4DF4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3972C8-7D0B-4348-851A-6ADBF3E5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58DC27-60FA-4673-90B9-41E63EE2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20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17BFF-41B8-4B2B-AE96-37C3B665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E43A3-00D4-4C71-9830-08D26BBE5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2B7A1E-3647-4D30-BCA9-66125C4A0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4A0ADB-358C-4F48-8CD7-DEC7611A5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5BC839-67C0-48D9-BD09-54791349E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809720-327C-469E-B456-85AE47CD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C91FC6-3356-4C2D-9249-E37C3C49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98F561-C870-499A-911D-D4BBEC58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0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3571F-51DF-41B1-A692-D17F9001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511A8B-CB79-4FCD-8E61-AEC9AA6F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F3B3FB-FDDE-4A62-BADE-34F16ABA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547184-831B-49DB-B77B-7F097DB5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31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130F9E-991C-460C-99A3-5903611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3650E8-A820-4E16-B4A1-8D939A6F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D8CAF5-72E3-42A4-B0B9-5EA55F39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39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D67CA-1521-47C3-A30B-B8660709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7F55E-7302-42BC-9530-9799911A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48286D-EBC2-42A4-A287-2BA30A09B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E673F2-F32D-4F66-85E3-75A1D2E7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D6FEC0-1436-41C8-853A-DDE30485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79D5EE-4B92-462F-AC1A-FCBBABFC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3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84D7E-2B99-4EF5-BD15-ADC9EB58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3A701B-CC66-4D8F-8792-D4838F961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45181D-1C7A-4597-8F10-733A961E7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4375B6-F432-4364-A549-E58340CA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8170D8-3FC5-46BD-A741-C663F8D7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529C42-C194-4677-98D3-591D7377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69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3533DBA-F382-4B6B-BC29-1BB4668D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658A1F-A558-43F7-82F4-B43C4C8C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216ECA-A1A3-40BD-9E41-70624C800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CA7B2-8C05-43B8-BABA-DC4379CBF90D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1ADD21-4858-478D-981A-140A6CF62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3387D-63DC-4775-911B-D008D17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B0D57-330F-4A6E-AF42-F5F50F7B94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4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diagramData" Target="../diagrams/data9.xml"/><Relationship Id="rId26" Type="http://schemas.openxmlformats.org/officeDocument/2006/relationships/diagramColors" Target="../diagrams/colors10.xml"/><Relationship Id="rId3" Type="http://schemas.openxmlformats.org/officeDocument/2006/relationships/diagramData" Target="../diagrams/data6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diagramQuickStyle" Target="../diagrams/quickStyle10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29" Type="http://schemas.openxmlformats.org/officeDocument/2006/relationships/diagramLayout" Target="../diagrams/layout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24" Type="http://schemas.openxmlformats.org/officeDocument/2006/relationships/diagramLayout" Target="../diagrams/layout10.xml"/><Relationship Id="rId32" Type="http://schemas.microsoft.com/office/2007/relationships/diagramDrawing" Target="../diagrams/drawing11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23" Type="http://schemas.openxmlformats.org/officeDocument/2006/relationships/diagramData" Target="../diagrams/data10.xml"/><Relationship Id="rId28" Type="http://schemas.openxmlformats.org/officeDocument/2006/relationships/diagramData" Target="../diagrams/data11.xml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31" Type="http://schemas.openxmlformats.org/officeDocument/2006/relationships/diagramColors" Target="../diagrams/colors11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Relationship Id="rId27" Type="http://schemas.microsoft.com/office/2007/relationships/diagramDrawing" Target="../diagrams/drawing10.xml"/><Relationship Id="rId30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F930BA-2808-465A-9891-742696048A83}"/>
              </a:ext>
            </a:extLst>
          </p:cNvPr>
          <p:cNvSpPr txBox="1"/>
          <p:nvPr/>
        </p:nvSpPr>
        <p:spPr>
          <a:xfrm>
            <a:off x="2074506" y="1248842"/>
            <a:ext cx="804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BANDTEC – DIGITAL SCHOOL – GERAÇÃO FUTURA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F74C2F-AD22-43E5-96E6-1818CD7E5DF2}"/>
              </a:ext>
            </a:extLst>
          </p:cNvPr>
          <p:cNvSpPr txBox="1"/>
          <p:nvPr/>
        </p:nvSpPr>
        <p:spPr>
          <a:xfrm>
            <a:off x="3474098" y="1726893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CURSO DE TECNOLOGIA EM ANÁLISE E DESENVOLVIMENTO DE SISTEMAS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984DB4-DF15-4330-93F6-BDD2FFF5DF95}"/>
              </a:ext>
            </a:extLst>
          </p:cNvPr>
          <p:cNvSpPr txBox="1"/>
          <p:nvPr/>
        </p:nvSpPr>
        <p:spPr>
          <a:xfrm>
            <a:off x="2883159" y="3607126"/>
            <a:ext cx="642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Next-Streaming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CD7CD3-7602-4BAB-91CF-A106421FC5BC}"/>
              </a:ext>
            </a:extLst>
          </p:cNvPr>
          <p:cNvSpPr txBox="1"/>
          <p:nvPr/>
        </p:nvSpPr>
        <p:spPr>
          <a:xfrm>
            <a:off x="6608190" y="4362176"/>
            <a:ext cx="4620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INTEGRANTES:</a:t>
            </a:r>
          </a:p>
          <a:p>
            <a:pPr fontAlgn="base"/>
            <a:endParaRPr lang="pt-BR" dirty="0"/>
          </a:p>
          <a:p>
            <a:pPr algn="r" fontAlgn="base"/>
            <a:r>
              <a:rPr lang="pt-BR" dirty="0"/>
              <a:t>Alex Celestino da Silva</a:t>
            </a:r>
          </a:p>
          <a:p>
            <a:pPr algn="r" fontAlgn="base"/>
            <a:r>
              <a:rPr lang="pt-BR" dirty="0"/>
              <a:t>Carlos Guilherme Rodrigues Pedro dos Santos</a:t>
            </a:r>
          </a:p>
          <a:p>
            <a:pPr algn="r" fontAlgn="base"/>
            <a:r>
              <a:rPr lang="pt-BR" dirty="0"/>
              <a:t>Ester Paixão De Aquino</a:t>
            </a:r>
          </a:p>
          <a:p>
            <a:pPr algn="r" fontAlgn="base"/>
            <a:r>
              <a:rPr lang="pt-BR" dirty="0"/>
              <a:t>Fernando Caraça Correa</a:t>
            </a:r>
          </a:p>
          <a:p>
            <a:pPr algn="r" fontAlgn="base"/>
            <a:r>
              <a:rPr lang="pt-BR" dirty="0"/>
              <a:t>Gustavo Henrique Martins Gonçalves</a:t>
            </a:r>
          </a:p>
          <a:p>
            <a:pPr algn="r" fontAlgn="base"/>
            <a:r>
              <a:rPr lang="pt-BR" dirty="0"/>
              <a:t>Vitor Leonardo Gonçalves de Oliveira Silva</a:t>
            </a:r>
          </a:p>
        </p:txBody>
      </p:sp>
    </p:spTree>
    <p:extLst>
      <p:ext uri="{BB962C8B-B14F-4D97-AF65-F5344CB8AC3E}">
        <p14:creationId xmlns:p14="http://schemas.microsoft.com/office/powerpoint/2010/main" val="412134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DE TELAS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AC2B48-DC9D-4FDB-A338-9A4DC13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868"/>
            <a:ext cx="6096000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600E2DD-1563-4E3D-839B-255A7B6A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886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5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</a:t>
            </a:r>
          </a:p>
        </p:txBody>
      </p:sp>
      <p:pic>
        <p:nvPicPr>
          <p:cNvPr id="4" name="Imagem 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FF95C48-731D-4E1B-91A9-8AA56EF4C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04" y="1675227"/>
            <a:ext cx="6683192" cy="4394199"/>
          </a:xfrm>
          <a:prstGeom prst="rect">
            <a:avLst/>
          </a:prstGeom>
        </p:spPr>
      </p:pic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HELP DESK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6" name="Espaço Reservado para Conteúdo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242156F-B99E-4E1C-BA2A-B56833F57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51222" y="1825625"/>
            <a:ext cx="6089555" cy="4351338"/>
          </a:xfrm>
        </p:spPr>
      </p:pic>
    </p:spTree>
    <p:extLst>
      <p:ext uri="{BB962C8B-B14F-4D97-AF65-F5344CB8AC3E}">
        <p14:creationId xmlns:p14="http://schemas.microsoft.com/office/powerpoint/2010/main" val="188384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2ADA97-FD89-4D84-BB07-F082ED9F7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138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INOVAÇÃO</a:t>
            </a:r>
          </a:p>
        </p:txBody>
      </p:sp>
      <p:sp>
        <p:nvSpPr>
          <p:cNvPr id="56" name="Freeform: Shape 53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5" b="3"/>
          <a:stretch/>
        </p:blipFill>
        <p:spPr>
          <a:xfrm>
            <a:off x="0" y="0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372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BAFD176-D4C4-45B9-8D6E-C25F94C5C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9552448" cy="1232750"/>
          </a:xfrm>
        </p:spPr>
        <p:txBody>
          <a:bodyPr anchor="b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Power 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5B2D6B-877E-4599-A643-756FB8601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1676579"/>
            <a:ext cx="106276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>
            <a:extLst>
              <a:ext uri="{FF2B5EF4-FFF2-40B4-BE49-F238E27FC236}">
                <a16:creationId xmlns:a16="http://schemas.microsoft.com/office/drawing/2014/main" id="{9514E575-433A-4266-8C2D-C2BD62D81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m 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BBAED0D-DA47-485B-B961-5992667A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394" y="847701"/>
            <a:ext cx="737235" cy="8191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937C10-E931-4D4E-BE3E-0CE3477DA6AB}"/>
              </a:ext>
            </a:extLst>
          </p:cNvPr>
          <p:cNvSpPr txBox="1"/>
          <p:nvPr/>
        </p:nvSpPr>
        <p:spPr>
          <a:xfrm>
            <a:off x="725025" y="3432955"/>
            <a:ext cx="2487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entury Gothic" panose="020B0502020202020204" pitchFamily="34" charset="0"/>
              </a:rPr>
              <a:t>Business </a:t>
            </a:r>
            <a:r>
              <a:rPr lang="pt-BR" sz="2000" dirty="0" err="1">
                <a:latin typeface="Century Gothic" panose="020B0502020202020204" pitchFamily="34" charset="0"/>
              </a:rPr>
              <a:t>Intelligence</a:t>
            </a:r>
            <a:endParaRPr lang="pt-BR" sz="2000" dirty="0">
              <a:latin typeface="Century Gothic" panose="020B0502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B9597-A1F5-462B-A238-7D00CEB8ECAD}"/>
              </a:ext>
            </a:extLst>
          </p:cNvPr>
          <p:cNvSpPr txBox="1"/>
          <p:nvPr/>
        </p:nvSpPr>
        <p:spPr>
          <a:xfrm>
            <a:off x="512322" y="3986039"/>
            <a:ext cx="248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Rounded MT Bold" panose="020F0704030504030204" pitchFamily="34" charset="0"/>
              </a:rPr>
              <a:t>- - - - - - - - - - - - -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647DDD-959B-4698-B75C-09F1CE6A4FAF}"/>
              </a:ext>
            </a:extLst>
          </p:cNvPr>
          <p:cNvSpPr txBox="1"/>
          <p:nvPr/>
        </p:nvSpPr>
        <p:spPr>
          <a:xfrm>
            <a:off x="8862920" y="3429000"/>
            <a:ext cx="2816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entury Gothic" panose="020B0502020202020204" pitchFamily="34" charset="0"/>
              </a:rPr>
              <a:t>Transformar múltiplos dados em </a:t>
            </a:r>
            <a:r>
              <a:rPr lang="pt-BR" sz="2000" dirty="0" err="1">
                <a:latin typeface="Century Gothic" panose="020B0502020202020204" pitchFamily="34" charset="0"/>
              </a:rPr>
              <a:t>Analytics</a:t>
            </a:r>
            <a:endParaRPr lang="pt-BR" sz="2000" dirty="0">
              <a:latin typeface="Century Gothic" panose="020B0502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0CD27D-E2A2-4D4E-AC83-D456B0D80AEC}"/>
              </a:ext>
            </a:extLst>
          </p:cNvPr>
          <p:cNvSpPr txBox="1"/>
          <p:nvPr/>
        </p:nvSpPr>
        <p:spPr>
          <a:xfrm>
            <a:off x="8814999" y="3986039"/>
            <a:ext cx="281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Rounded MT Bold" panose="020F0704030504030204" pitchFamily="34" charset="0"/>
              </a:rPr>
              <a:t>- - - - - - - - - - - - - - - - - -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94B101F-7469-47AC-8F6F-13DF9F10F214}"/>
              </a:ext>
            </a:extLst>
          </p:cNvPr>
          <p:cNvSpPr/>
          <p:nvPr/>
        </p:nvSpPr>
        <p:spPr>
          <a:xfrm>
            <a:off x="4665746" y="2632723"/>
            <a:ext cx="2081248" cy="3106324"/>
          </a:xfrm>
          <a:prstGeom prst="roundRect">
            <a:avLst/>
          </a:prstGeom>
          <a:solidFill>
            <a:srgbClr val="EFC633"/>
          </a:solidFill>
          <a:ln>
            <a:solidFill>
              <a:srgbClr val="EFC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9BCD97-E3AB-4449-BB76-BD887DA9E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41" y="2941645"/>
            <a:ext cx="4892458" cy="24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7" name="Imagem 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BBAED0D-DA47-485B-B961-5992667A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208" y="243897"/>
            <a:ext cx="1028809" cy="1144406"/>
          </a:xfrm>
          <a:prstGeom prst="rect">
            <a:avLst/>
          </a:prstGeom>
        </p:spPr>
      </p:pic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A1D4E6-991D-4C10-83A7-DB40C1C98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0" y="1647196"/>
            <a:ext cx="8173329" cy="47651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E533025-6CEF-4E63-ABF2-B3EA0EC83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2667" r="98222">
                        <a14:foregroundMark x1="14222" y1="42222" x2="14222" y2="42222"/>
                        <a14:foregroundMark x1="2667" y1="49333" x2="2667" y2="49333"/>
                        <a14:foregroundMark x1="24889" y1="52000" x2="24889" y2="52000"/>
                        <a14:foregroundMark x1="45778" y1="49333" x2="45778" y2="49333"/>
                        <a14:foregroundMark x1="62222" y1="48000" x2="62222" y2="48000"/>
                        <a14:foregroundMark x1="70222" y1="35111" x2="70222" y2="35111"/>
                        <a14:foregroundMark x1="54222" y1="66667" x2="54222" y2="66667"/>
                        <a14:foregroundMark x1="32000" y1="64444" x2="32000" y2="64444"/>
                        <a14:foregroundMark x1="45333" y1="69333" x2="45333" y2="69333"/>
                        <a14:foregroundMark x1="64889" y1="69778" x2="64889" y2="69778"/>
                        <a14:foregroundMark x1="70667" y1="68444" x2="70667" y2="68444"/>
                        <a14:foregroundMark x1="70222" y1="64000" x2="70222" y2="64000"/>
                        <a14:foregroundMark x1="70667" y1="63111" x2="70667" y2="63111"/>
                        <a14:foregroundMark x1="77333" y1="65778" x2="77333" y2="65778"/>
                        <a14:foregroundMark x1="88444" y1="68444" x2="88444" y2="68444"/>
                        <a14:foregroundMark x1="93778" y1="68444" x2="93778" y2="68444"/>
                        <a14:foregroundMark x1="98222" y1="71111" x2="98222" y2="71111"/>
                        <a14:foregroundMark x1="96889" y1="66667" x2="96889" y2="66667"/>
                        <a14:foregroundMark x1="96444" y1="66667" x2="96444" y2="66667"/>
                        <a14:foregroundMark x1="94222" y1="65778" x2="94222" y2="65778"/>
                        <a14:foregroundMark x1="93778" y1="68000" x2="93778" y2="68000"/>
                        <a14:foregroundMark x1="95556" y1="70667" x2="95556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0" y="5486400"/>
            <a:ext cx="827437" cy="8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7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7" name="Imagem 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BBAED0D-DA47-485B-B961-5992667A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208" y="243897"/>
            <a:ext cx="1028809" cy="114440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4332185-3C8B-4481-9BCA-A938561C02FC}"/>
              </a:ext>
            </a:extLst>
          </p:cNvPr>
          <p:cNvCxnSpPr/>
          <p:nvPr/>
        </p:nvCxnSpPr>
        <p:spPr>
          <a:xfrm>
            <a:off x="4046252" y="2214707"/>
            <a:ext cx="0" cy="3674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4BD346-D866-4E14-A1CB-9E1F4E01337D}"/>
              </a:ext>
            </a:extLst>
          </p:cNvPr>
          <p:cNvSpPr txBox="1"/>
          <p:nvPr/>
        </p:nvSpPr>
        <p:spPr>
          <a:xfrm>
            <a:off x="4733886" y="4541169"/>
            <a:ext cx="2597424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A49F6E5-0D49-4892-8A09-DEF6064B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000" l="38321" r="96991">
                        <a14:foregroundMark x1="41330" y1="16842" x2="41726" y2="91053"/>
                        <a14:foregroundMark x1="37846" y1="95789" x2="51227" y2="96316"/>
                        <a14:foregroundMark x1="51227" y1="96316" x2="68963" y2="93947"/>
                        <a14:foregroundMark x1="68963" y1="93947" x2="77593" y2="93947"/>
                        <a14:foregroundMark x1="77593" y1="93947" x2="82423" y2="92895"/>
                        <a14:foregroundMark x1="82423" y1="92895" x2="96279" y2="93421"/>
                        <a14:foregroundMark x1="96279" y1="93421" x2="97070" y2="54474"/>
                        <a14:foregroundMark x1="96675" y1="50000" x2="94537" y2="37368"/>
                        <a14:foregroundMark x1="94537" y1="37368" x2="72684" y2="40263"/>
                        <a14:foregroundMark x1="72684" y1="40263" x2="73159" y2="49474"/>
                        <a14:foregroundMark x1="72605" y1="48684" x2="66667" y2="47632"/>
                        <a14:foregroundMark x1="74268" y1="52368" x2="74822" y2="86316"/>
                        <a14:foregroundMark x1="83373" y1="76579" x2="83452" y2="68421"/>
                        <a14:foregroundMark x1="85115" y1="74211" x2="84561" y2="60789"/>
                        <a14:foregroundMark x1="84561" y1="60789" x2="84561" y2="60789"/>
                        <a14:foregroundMark x1="86540" y1="72105" x2="86540" y2="66316"/>
                        <a14:foregroundMark x1="88203" y1="72895" x2="88678" y2="76579"/>
                        <a14:foregroundMark x1="89470" y1="73421" x2="89628" y2="62895"/>
                        <a14:foregroundMark x1="74901" y1="37368" x2="79256" y2="36579"/>
                        <a14:foregroundMark x1="79256" y1="36579" x2="79731" y2="36053"/>
                        <a14:foregroundMark x1="42280" y1="16053" x2="46318" y2="15000"/>
                        <a14:foregroundMark x1="46318" y1="15000" x2="50356" y2="17105"/>
                        <a14:foregroundMark x1="50356" y1="17105" x2="59382" y2="16053"/>
                        <a14:foregroundMark x1="59382" y1="16053" x2="68013" y2="17632"/>
                        <a14:foregroundMark x1="68013" y1="17632" x2="76247" y2="16053"/>
                        <a14:foregroundMark x1="76247" y1="16053" x2="78860" y2="16842"/>
                        <a14:foregroundMark x1="40063" y1="95000" x2="38321" y2="94737"/>
                        <a14:foregroundMark x1="67221" y1="65526" x2="67300" y2="85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13"/>
          <a:stretch/>
        </p:blipFill>
        <p:spPr>
          <a:xfrm>
            <a:off x="556532" y="2545602"/>
            <a:ext cx="3238079" cy="1534551"/>
          </a:xfrm>
          <a:prstGeom prst="rect">
            <a:avLst/>
          </a:prstGeom>
        </p:spPr>
      </p:pic>
      <p:pic>
        <p:nvPicPr>
          <p:cNvPr id="12" name="Imagem 11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9273855B-04FC-4B45-BED9-473B1CD2F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28" y="2452087"/>
            <a:ext cx="2960140" cy="172157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F15E52-4A61-4C35-9425-047E143F103A}"/>
              </a:ext>
            </a:extLst>
          </p:cNvPr>
          <p:cNvSpPr txBox="1"/>
          <p:nvPr/>
        </p:nvSpPr>
        <p:spPr>
          <a:xfrm>
            <a:off x="876859" y="4541169"/>
            <a:ext cx="2597424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Acessibilidade</a:t>
            </a:r>
          </a:p>
        </p:txBody>
      </p:sp>
      <p:pic>
        <p:nvPicPr>
          <p:cNvPr id="14" name="Imagem 13" descr="Uma imagem contendo placar&#10;&#10;Descrição gerada automaticamente">
            <a:extLst>
              <a:ext uri="{FF2B5EF4-FFF2-40B4-BE49-F238E27FC236}">
                <a16:creationId xmlns:a16="http://schemas.microsoft.com/office/drawing/2014/main" id="{D4C0FC57-83F9-4409-BE7B-A0A097344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49" y="2287058"/>
            <a:ext cx="520321" cy="520321"/>
          </a:xfrm>
          <a:prstGeom prst="rect">
            <a:avLst/>
          </a:prstGeom>
        </p:spPr>
      </p:pic>
      <p:pic>
        <p:nvPicPr>
          <p:cNvPr id="15" name="Imagem 14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BDE98970-21D2-47C2-9AE8-EE2A52C81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3" y="2420012"/>
            <a:ext cx="3053925" cy="1753654"/>
          </a:xfrm>
          <a:prstGeom prst="rect">
            <a:avLst/>
          </a:prstGeom>
        </p:spPr>
      </p:pic>
      <p:pic>
        <p:nvPicPr>
          <p:cNvPr id="16" name="Imagem 1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65D8292-82AE-4689-8538-32DDF979A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" r="1857"/>
          <a:stretch/>
        </p:blipFill>
        <p:spPr>
          <a:xfrm>
            <a:off x="8740730" y="2559197"/>
            <a:ext cx="2368222" cy="1395366"/>
          </a:xfrm>
          <a:prstGeom prst="rect">
            <a:avLst/>
          </a:prstGeom>
        </p:spPr>
      </p:pic>
      <p:pic>
        <p:nvPicPr>
          <p:cNvPr id="17" name="Picture 4" descr="Resultado de imagem para outlook png">
            <a:extLst>
              <a:ext uri="{FF2B5EF4-FFF2-40B4-BE49-F238E27FC236}">
                <a16:creationId xmlns:a16="http://schemas.microsoft.com/office/drawing/2014/main" id="{AF66A3DE-0E5F-4853-9687-BD20E2F8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81" b="91204" l="3419" r="94872">
                        <a14:foregroundMark x1="9829" y1="30556" x2="6410" y2="43519"/>
                        <a14:foregroundMark x1="6410" y1="43519" x2="8120" y2="65278"/>
                        <a14:foregroundMark x1="8120" y1="65278" x2="16667" y2="69907"/>
                        <a14:foregroundMark x1="16667" y1="69907" x2="31197" y2="70370"/>
                        <a14:foregroundMark x1="26496" y1="45370" x2="24786" y2="54630"/>
                        <a14:foregroundMark x1="38462" y1="9722" x2="52137" y2="9722"/>
                        <a14:foregroundMark x1="52137" y1="9722" x2="84615" y2="10648"/>
                        <a14:foregroundMark x1="84615" y1="10648" x2="85043" y2="47685"/>
                        <a14:foregroundMark x1="85043" y1="47685" x2="85043" y2="47685"/>
                        <a14:foregroundMark x1="63675" y1="19444" x2="91453" y2="46296"/>
                        <a14:foregroundMark x1="93590" y1="62037" x2="88034" y2="73611"/>
                        <a14:foregroundMark x1="88034" y1="73611" x2="79060" y2="79630"/>
                        <a14:foregroundMark x1="79060" y1="79630" x2="58547" y2="85185"/>
                        <a14:foregroundMark x1="58547" y1="85185" x2="58547" y2="85185"/>
                        <a14:foregroundMark x1="46581" y1="88426" x2="84615" y2="86111"/>
                        <a14:foregroundMark x1="30342" y1="89815" x2="40171" y2="89815"/>
                        <a14:foregroundMark x1="40171" y1="89815" x2="82051" y2="91204"/>
                        <a14:foregroundMark x1="82051" y1="91204" x2="88889" y2="90741"/>
                        <a14:foregroundMark x1="88889" y1="90741" x2="95726" y2="60648"/>
                        <a14:foregroundMark x1="95726" y1="60648" x2="94872" y2="53241"/>
                        <a14:foregroundMark x1="87179" y1="50463" x2="73504" y2="43519"/>
                        <a14:foregroundMark x1="73504" y1="43519" x2="66667" y2="33333"/>
                        <a14:foregroundMark x1="66667" y1="33333" x2="58547" y2="17130"/>
                        <a14:foregroundMark x1="3419" y1="29630" x2="3419" y2="70833"/>
                        <a14:foregroundMark x1="36752" y1="6019" x2="56838" y2="7407"/>
                        <a14:foregroundMark x1="56838" y1="7407" x2="85470" y2="6481"/>
                        <a14:foregroundMark x1="85470" y1="6481" x2="91026" y2="7870"/>
                        <a14:foregroundMark x1="92308" y1="49537" x2="94017" y2="5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24" y="2071521"/>
            <a:ext cx="754834" cy="6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5BC626-A8D6-4EB9-9489-922DF8DFBEEA}"/>
              </a:ext>
            </a:extLst>
          </p:cNvPr>
          <p:cNvSpPr txBox="1"/>
          <p:nvPr/>
        </p:nvSpPr>
        <p:spPr>
          <a:xfrm>
            <a:off x="8740730" y="4501053"/>
            <a:ext cx="2597424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Recebimento automático de relatórios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2E66B74-69F6-44C2-9C47-D7B350952F63}"/>
              </a:ext>
            </a:extLst>
          </p:cNvPr>
          <p:cNvCxnSpPr/>
          <p:nvPr/>
        </p:nvCxnSpPr>
        <p:spPr>
          <a:xfrm>
            <a:off x="8097746" y="2211754"/>
            <a:ext cx="0" cy="3674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98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AA29DCC-F698-4360-A36E-1E8C60F0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9380" y="-215637"/>
            <a:ext cx="11651463" cy="65539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5CB1D48A-35F3-433D-88C5-6114F6085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40" y="254207"/>
            <a:ext cx="73723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Conexão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BBAED0D-DA47-485B-B961-5992667A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208" y="243897"/>
            <a:ext cx="1028809" cy="1144406"/>
          </a:xfrm>
          <a:prstGeom prst="rect">
            <a:avLst/>
          </a:prstGeom>
        </p:spPr>
      </p:pic>
      <p:sp>
        <p:nvSpPr>
          <p:cNvPr id="8" name="Hexágono 7">
            <a:extLst>
              <a:ext uri="{FF2B5EF4-FFF2-40B4-BE49-F238E27FC236}">
                <a16:creationId xmlns:a16="http://schemas.microsoft.com/office/drawing/2014/main" id="{391183B2-529E-4CC2-89EF-FDBE811AE1B2}"/>
              </a:ext>
            </a:extLst>
          </p:cNvPr>
          <p:cNvSpPr/>
          <p:nvPr/>
        </p:nvSpPr>
        <p:spPr>
          <a:xfrm rot="16200000">
            <a:off x="7426783" y="3301965"/>
            <a:ext cx="3104723" cy="2720412"/>
          </a:xfrm>
          <a:prstGeom prst="hexagon">
            <a:avLst/>
          </a:prstGeom>
          <a:solidFill>
            <a:schemeClr val="lt1"/>
          </a:solidFill>
          <a:ln w="361950" cmpd="dbl">
            <a:solidFill>
              <a:schemeClr val="bg1">
                <a:lumMod val="85000"/>
                <a:alpha val="96000"/>
              </a:schemeClr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C52E519F-FA8F-4A58-90C0-1A2F700BD1AF}"/>
              </a:ext>
            </a:extLst>
          </p:cNvPr>
          <p:cNvSpPr/>
          <p:nvPr/>
        </p:nvSpPr>
        <p:spPr>
          <a:xfrm rot="16200000">
            <a:off x="2297824" y="1697400"/>
            <a:ext cx="3104726" cy="2720412"/>
          </a:xfrm>
          <a:prstGeom prst="hexagon">
            <a:avLst/>
          </a:prstGeom>
          <a:solidFill>
            <a:schemeClr val="lt1"/>
          </a:solidFill>
          <a:ln w="361950" cmpd="dbl">
            <a:solidFill>
              <a:schemeClr val="bg1">
                <a:lumMod val="85000"/>
                <a:alpha val="96000"/>
              </a:schemeClr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12DBFF-F7B1-4E8A-8ECA-71B9294E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96" y="3783158"/>
            <a:ext cx="1183059" cy="1183059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2" name="Picture 2" descr="Resultado de imagem para banco de dados azure png">
            <a:extLst>
              <a:ext uri="{FF2B5EF4-FFF2-40B4-BE49-F238E27FC236}">
                <a16:creationId xmlns:a16="http://schemas.microsoft.com/office/drawing/2014/main" id="{478EEE3B-A39F-4856-8655-E2F6CC6B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4" b="97076" l="9459" r="89865">
                        <a14:foregroundMark x1="26689" y1="8187" x2="45608" y2="2339"/>
                        <a14:foregroundMark x1="45608" y1="2339" x2="54730" y2="8772"/>
                        <a14:foregroundMark x1="41216" y1="47953" x2="41216" y2="47953"/>
                        <a14:foregroundMark x1="53378" y1="64912" x2="53378" y2="64912"/>
                        <a14:foregroundMark x1="58446" y1="97076" x2="58446" y2="97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64" y="1963729"/>
            <a:ext cx="2219786" cy="12831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945669-4783-444E-89B9-612D96969A6A}"/>
              </a:ext>
            </a:extLst>
          </p:cNvPr>
          <p:cNvSpPr txBox="1"/>
          <p:nvPr/>
        </p:nvSpPr>
        <p:spPr>
          <a:xfrm>
            <a:off x="3208210" y="3308958"/>
            <a:ext cx="1236635" cy="58477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79D6"/>
                </a:solidFill>
                <a:latin typeface="Source Sans Pro SemiBold" panose="020B0604020202020204" pitchFamily="34" charset="0"/>
                <a:cs typeface="BrowalliaUPC" panose="020B0502040204020203" pitchFamily="34" charset="-34"/>
              </a:rPr>
              <a:t>Azure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D83A7D5-F060-402B-B438-F0BA54D657A8}"/>
              </a:ext>
            </a:extLst>
          </p:cNvPr>
          <p:cNvCxnSpPr>
            <a:cxnSpLocks/>
          </p:cNvCxnSpPr>
          <p:nvPr/>
        </p:nvCxnSpPr>
        <p:spPr>
          <a:xfrm flipH="1">
            <a:off x="5428488" y="1825549"/>
            <a:ext cx="21559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2FA1CD0-9DA3-4C95-93C0-B75F9BEAD232}"/>
              </a:ext>
            </a:extLst>
          </p:cNvPr>
          <p:cNvCxnSpPr>
            <a:cxnSpLocks/>
          </p:cNvCxnSpPr>
          <p:nvPr/>
        </p:nvCxnSpPr>
        <p:spPr>
          <a:xfrm>
            <a:off x="7584461" y="1825549"/>
            <a:ext cx="34477" cy="1721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5116733-5D2A-4E50-9113-04488EC24286}"/>
              </a:ext>
            </a:extLst>
          </p:cNvPr>
          <p:cNvCxnSpPr>
            <a:cxnSpLocks/>
          </p:cNvCxnSpPr>
          <p:nvPr/>
        </p:nvCxnSpPr>
        <p:spPr>
          <a:xfrm flipH="1">
            <a:off x="5210392" y="5830430"/>
            <a:ext cx="25019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ECD5325-4B65-404A-84CE-BA4F0D04B60D}"/>
              </a:ext>
            </a:extLst>
          </p:cNvPr>
          <p:cNvCxnSpPr>
            <a:cxnSpLocks/>
          </p:cNvCxnSpPr>
          <p:nvPr/>
        </p:nvCxnSpPr>
        <p:spPr>
          <a:xfrm flipV="1">
            <a:off x="5210392" y="4147021"/>
            <a:ext cx="0" cy="1683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Uma imagem contendo placar&#10;&#10;Descrição gerada automaticamente">
            <a:extLst>
              <a:ext uri="{FF2B5EF4-FFF2-40B4-BE49-F238E27FC236}">
                <a16:creationId xmlns:a16="http://schemas.microsoft.com/office/drawing/2014/main" id="{00570993-44D0-4327-9D0F-57481FBBE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8" y="3253913"/>
            <a:ext cx="893108" cy="89310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5488F3A-7442-4A8D-83BA-F22F2F776F33}"/>
              </a:ext>
            </a:extLst>
          </p:cNvPr>
          <p:cNvSpPr txBox="1"/>
          <p:nvPr/>
        </p:nvSpPr>
        <p:spPr>
          <a:xfrm>
            <a:off x="7849295" y="5119411"/>
            <a:ext cx="225378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2C811"/>
                </a:solidFill>
                <a:latin typeface="Source Sans Pro SemiBold" panose="020B0604020202020204" pitchFamily="34" charset="0"/>
                <a:cs typeface="BrowalliaUPC" panose="020B0502040204020203" pitchFamily="34" charset="-34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6860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2E970D-D6C3-408D-8A3E-84ECE3C9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73" y="2482998"/>
            <a:ext cx="9370979" cy="18174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46047-BF9E-4D53-B925-11A973639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04" y="4651435"/>
            <a:ext cx="10616119" cy="20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3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NEXT STREAMING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9A18071-938E-4AD2-8A9B-3681EB0A9D71}"/>
              </a:ext>
            </a:extLst>
          </p:cNvPr>
          <p:cNvSpPr txBox="1">
            <a:spLocks/>
          </p:cNvSpPr>
          <p:nvPr/>
        </p:nvSpPr>
        <p:spPr>
          <a:xfrm>
            <a:off x="990600" y="2236162"/>
            <a:ext cx="10200526" cy="409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Nosso time</a:t>
            </a: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8CA3E26C-0AC3-4963-88B2-F61DADA9D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9167406"/>
              </p:ext>
            </p:extLst>
          </p:nvPr>
        </p:nvGraphicFramePr>
        <p:xfrm>
          <a:off x="990600" y="2764971"/>
          <a:ext cx="10165080" cy="3676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881474CE-9CAF-4513-BCB1-2B0BD9598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58" y="788862"/>
            <a:ext cx="926222" cy="10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9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2F2F2EF-3C58-4E56-B597-71AA3261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874" y="2304660"/>
            <a:ext cx="10154806" cy="4282839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" name="Imagem 5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701B6536-18A7-4E3A-A01E-E889847A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58" y="788862"/>
            <a:ext cx="926222" cy="10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874" y="1268332"/>
            <a:ext cx="10515600" cy="2852737"/>
          </a:xfrm>
        </p:spPr>
        <p:txBody>
          <a:bodyPr/>
          <a:lstStyle/>
          <a:p>
            <a:r>
              <a:rPr lang="pt-BR" dirty="0"/>
              <a:t>Obrigado </a:t>
            </a:r>
          </a:p>
        </p:txBody>
      </p:sp>
      <p:pic>
        <p:nvPicPr>
          <p:cNvPr id="7" name="Imagem 6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3C4B7C17-6DC7-46D1-8B55-127D449C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58" y="788862"/>
            <a:ext cx="926222" cy="10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7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CONTEXTO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C4AD578B-BE6A-4D2B-BD29-E805169FB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282064"/>
              </p:ext>
            </p:extLst>
          </p:nvPr>
        </p:nvGraphicFramePr>
        <p:xfrm>
          <a:off x="-715245" y="3429000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1D2C1A05-DD4C-4C82-8AF5-2508F77F48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975872"/>
              </p:ext>
            </p:extLst>
          </p:nvPr>
        </p:nvGraphicFramePr>
        <p:xfrm>
          <a:off x="5023491" y="3429000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497C8BC5-F117-4761-843D-3351307C55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128833"/>
              </p:ext>
            </p:extLst>
          </p:nvPr>
        </p:nvGraphicFramePr>
        <p:xfrm>
          <a:off x="2182923" y="3429000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71B97E0-4FAF-4C57-AE46-0990EFBA36C5}"/>
              </a:ext>
            </a:extLst>
          </p:cNvPr>
          <p:cNvSpPr txBox="1">
            <a:spLocks/>
          </p:cNvSpPr>
          <p:nvPr/>
        </p:nvSpPr>
        <p:spPr>
          <a:xfrm>
            <a:off x="990600" y="2236162"/>
            <a:ext cx="10200526" cy="409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C39DE39C-9DE6-47EC-A34E-1ABD7EDED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908375"/>
              </p:ext>
            </p:extLst>
          </p:nvPr>
        </p:nvGraphicFramePr>
        <p:xfrm>
          <a:off x="7921659" y="3429000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4603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9" grpId="0">
        <p:bldAsOne/>
      </p:bldGraphic>
      <p:bldP spid="10" grpId="0"/>
      <p:bldGraphic spid="1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JUSTIFICATIVA / OBJETIVOS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D51605F2-F2C8-4C43-AFF6-53B835C56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783763"/>
              </p:ext>
            </p:extLst>
          </p:nvPr>
        </p:nvGraphicFramePr>
        <p:xfrm>
          <a:off x="0" y="2678707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E3310060-C453-4D23-BCF6-82B8466DC1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857889"/>
              </p:ext>
            </p:extLst>
          </p:nvPr>
        </p:nvGraphicFramePr>
        <p:xfrm>
          <a:off x="3674609" y="4947913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2461984E-6932-41F0-904A-C89E257AE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2350"/>
              </p:ext>
            </p:extLst>
          </p:nvPr>
        </p:nvGraphicFramePr>
        <p:xfrm>
          <a:off x="10275" y="4946754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2485D8B5-DCC3-4056-BFFF-003A01D24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335758"/>
              </p:ext>
            </p:extLst>
          </p:nvPr>
        </p:nvGraphicFramePr>
        <p:xfrm>
          <a:off x="7349219" y="4947913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0C0846B6-8FBA-405A-B790-A3FDFABC731E}"/>
              </a:ext>
            </a:extLst>
          </p:cNvPr>
          <p:cNvSpPr txBox="1">
            <a:spLocks/>
          </p:cNvSpPr>
          <p:nvPr/>
        </p:nvSpPr>
        <p:spPr>
          <a:xfrm>
            <a:off x="990600" y="2236162"/>
            <a:ext cx="10200526" cy="409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252E7EC0-0658-4FE1-B817-D0D4550D2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106851"/>
              </p:ext>
            </p:extLst>
          </p:nvPr>
        </p:nvGraphicFramePr>
        <p:xfrm>
          <a:off x="3674608" y="2678707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Espaço Reservado para Conteúdo 2">
            <a:extLst>
              <a:ext uri="{FF2B5EF4-FFF2-40B4-BE49-F238E27FC236}">
                <a16:creationId xmlns:a16="http://schemas.microsoft.com/office/drawing/2014/main" id="{802749C1-008C-44AB-861A-58337D4443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936251"/>
              </p:ext>
            </p:extLst>
          </p:nvPr>
        </p:nvGraphicFramePr>
        <p:xfrm>
          <a:off x="7338944" y="2681370"/>
          <a:ext cx="4832507" cy="2035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1D5D54C7-8A4F-4CC3-B912-C20F52319657}"/>
              </a:ext>
            </a:extLst>
          </p:cNvPr>
          <p:cNvSpPr/>
          <p:nvPr/>
        </p:nvSpPr>
        <p:spPr>
          <a:xfrm>
            <a:off x="3674608" y="3142158"/>
            <a:ext cx="1288029" cy="377073"/>
          </a:xfrm>
          <a:prstGeom prst="rightArrow">
            <a:avLst/>
          </a:prstGeom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AF9E35F-F123-4DEE-BA86-E9C3CD4966D5}"/>
              </a:ext>
            </a:extLst>
          </p:cNvPr>
          <p:cNvSpPr/>
          <p:nvPr/>
        </p:nvSpPr>
        <p:spPr>
          <a:xfrm>
            <a:off x="7349219" y="3142158"/>
            <a:ext cx="1288029" cy="377073"/>
          </a:xfrm>
          <a:prstGeom prst="rightArrow">
            <a:avLst/>
          </a:prstGeom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138E835D-8E0F-44E3-9FBE-6DA6A11672F7}"/>
              </a:ext>
            </a:extLst>
          </p:cNvPr>
          <p:cNvSpPr/>
          <p:nvPr/>
        </p:nvSpPr>
        <p:spPr>
          <a:xfrm>
            <a:off x="3677568" y="5377882"/>
            <a:ext cx="1288029" cy="377073"/>
          </a:xfrm>
          <a:prstGeom prst="rightArrow">
            <a:avLst/>
          </a:prstGeom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DF1BD9D-97B4-4EA9-8AA1-97B694CAF854}"/>
              </a:ext>
            </a:extLst>
          </p:cNvPr>
          <p:cNvSpPr/>
          <p:nvPr/>
        </p:nvSpPr>
        <p:spPr>
          <a:xfrm>
            <a:off x="7338944" y="5377882"/>
            <a:ext cx="1288029" cy="377073"/>
          </a:xfrm>
          <a:prstGeom prst="rightArrow">
            <a:avLst/>
          </a:prstGeom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6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  <p:bldP spid="17" grpId="0"/>
      <p:bldGraphic spid="18" grpId="0">
        <p:bldAsOne/>
      </p:bldGraphic>
      <p:bldGraphic spid="19" grpId="0">
        <p:bldAsOne/>
      </p:bldGraphic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CANVAS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79DF922-5930-47BC-8DF6-CA1F679C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96" y="1880562"/>
            <a:ext cx="9887208" cy="4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PLANEJAMENTO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CD3E4E-40EF-4269-8D9C-44ACB8A3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38" y="1636806"/>
            <a:ext cx="9089523" cy="50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2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REQUISITOS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BD81C3-F4E6-4F79-B5BF-A35652B054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2117290"/>
            <a:ext cx="11062823" cy="40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2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SOLUÇÃO TÉCNICA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4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A4F79ACF-DDF1-491C-BE5A-D03D3E2A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1467978"/>
            <a:ext cx="9372601" cy="53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7F696-990F-4A06-8F6A-14DCE2F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pic>
        <p:nvPicPr>
          <p:cNvPr id="8" name="Imagem 7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65782BA6-080B-47BE-A78A-F5A29CEF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3" y="667336"/>
            <a:ext cx="622595" cy="697098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EF15071-E76C-47EA-B181-C978597E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7" y="1513840"/>
            <a:ext cx="695788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df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3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158</Words>
  <Application>Microsoft Office PowerPoint</Application>
  <PresentationFormat>Widescreen</PresentationFormat>
  <Paragraphs>70</Paragraphs>
  <Slides>21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Century Gothic</vt:lpstr>
      <vt:lpstr>Source Sans Pro SemiBold</vt:lpstr>
      <vt:lpstr>Tema do Office</vt:lpstr>
      <vt:lpstr>Apresentação do PowerPoint</vt:lpstr>
      <vt:lpstr>NEXT STREAMING</vt:lpstr>
      <vt:lpstr>CONTEXTO</vt:lpstr>
      <vt:lpstr>JUSTIFICATIVA / OBJETIVOS</vt:lpstr>
      <vt:lpstr>CANVAS</vt:lpstr>
      <vt:lpstr>PLANEJAMENTO</vt:lpstr>
      <vt:lpstr>REQUISITOS</vt:lpstr>
      <vt:lpstr>SOLUÇÃO TÉCNICA</vt:lpstr>
      <vt:lpstr>BANCO DE DADOS</vt:lpstr>
      <vt:lpstr>MOCKUP DE TELAS</vt:lpstr>
      <vt:lpstr>USE CASE</vt:lpstr>
      <vt:lpstr>HELP DESK</vt:lpstr>
      <vt:lpstr>INOVAÇÃO</vt:lpstr>
      <vt:lpstr>Power BI</vt:lpstr>
      <vt:lpstr>Power BI</vt:lpstr>
      <vt:lpstr>Power BI</vt:lpstr>
      <vt:lpstr>Apresentação do PowerPoint</vt:lpstr>
      <vt:lpstr>Conexão</vt:lpstr>
      <vt:lpstr>POWER BI</vt:lpstr>
      <vt:lpstr>CONCLUSÃO</vt:lpstr>
      <vt:lpstr>Obrigado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1</cp:revision>
  <dcterms:created xsi:type="dcterms:W3CDTF">2019-11-27T14:37:56Z</dcterms:created>
  <dcterms:modified xsi:type="dcterms:W3CDTF">2019-11-27T14:45:19Z</dcterms:modified>
</cp:coreProperties>
</file>